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5" r:id="rId1"/>
    <p:sldMasterId id="2147483868" r:id="rId2"/>
    <p:sldMasterId id="2147483648" r:id="rId3"/>
    <p:sldMasterId id="2147484109" r:id="rId4"/>
    <p:sldMasterId id="2147483744" r:id="rId5"/>
  </p:sldMasterIdLst>
  <p:notesMasterIdLst>
    <p:notesMasterId r:id="rId45"/>
  </p:notesMasterIdLst>
  <p:sldIdLst>
    <p:sldId id="256" r:id="rId6"/>
    <p:sldId id="290" r:id="rId7"/>
    <p:sldId id="291" r:id="rId8"/>
    <p:sldId id="292" r:id="rId9"/>
    <p:sldId id="293" r:id="rId10"/>
    <p:sldId id="257" r:id="rId11"/>
    <p:sldId id="263" r:id="rId12"/>
    <p:sldId id="260" r:id="rId13"/>
    <p:sldId id="287" r:id="rId14"/>
    <p:sldId id="259" r:id="rId15"/>
    <p:sldId id="261" r:id="rId16"/>
    <p:sldId id="308" r:id="rId17"/>
    <p:sldId id="288" r:id="rId18"/>
    <p:sldId id="272" r:id="rId19"/>
    <p:sldId id="273" r:id="rId20"/>
    <p:sldId id="303" r:id="rId21"/>
    <p:sldId id="304" r:id="rId22"/>
    <p:sldId id="266" r:id="rId23"/>
    <p:sldId id="265" r:id="rId24"/>
    <p:sldId id="294" r:id="rId25"/>
    <p:sldId id="267" r:id="rId26"/>
    <p:sldId id="296" r:id="rId27"/>
    <p:sldId id="298" r:id="rId28"/>
    <p:sldId id="297" r:id="rId29"/>
    <p:sldId id="299" r:id="rId30"/>
    <p:sldId id="300" r:id="rId31"/>
    <p:sldId id="301" r:id="rId32"/>
    <p:sldId id="295" r:id="rId33"/>
    <p:sldId id="302" r:id="rId34"/>
    <p:sldId id="274" r:id="rId35"/>
    <p:sldId id="275" r:id="rId36"/>
    <p:sldId id="277" r:id="rId37"/>
    <p:sldId id="282" r:id="rId38"/>
    <p:sldId id="283" r:id="rId39"/>
    <p:sldId id="285" r:id="rId40"/>
    <p:sldId id="284" r:id="rId41"/>
    <p:sldId id="279" r:id="rId42"/>
    <p:sldId id="305" r:id="rId43"/>
    <p:sldId id="30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93"/>
    <a:srgbClr val="F7F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9DCB6-5BAA-4265-A506-05709547455B}" v="31" dt="2023-10-24T19:37:14.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j Amanda" userId="24445fa2-55b5-429f-8e3c-141f7e60fc4e" providerId="ADAL" clId="{1809DCB6-5BAA-4265-A506-05709547455B}"/>
    <pc:docChg chg="custSel modSld">
      <pc:chgData name="Madej Amanda" userId="24445fa2-55b5-429f-8e3c-141f7e60fc4e" providerId="ADAL" clId="{1809DCB6-5BAA-4265-A506-05709547455B}" dt="2023-10-24T19:37:50.555" v="58" actId="5793"/>
      <pc:docMkLst>
        <pc:docMk/>
      </pc:docMkLst>
      <pc:sldChg chg="modSp">
        <pc:chgData name="Madej Amanda" userId="24445fa2-55b5-429f-8e3c-141f7e60fc4e" providerId="ADAL" clId="{1809DCB6-5BAA-4265-A506-05709547455B}" dt="2023-10-24T19:26:04.381" v="28" actId="20577"/>
        <pc:sldMkLst>
          <pc:docMk/>
          <pc:sldMk cId="3603595338" sldId="256"/>
        </pc:sldMkLst>
        <pc:spChg chg="mod">
          <ac:chgData name="Madej Amanda" userId="24445fa2-55b5-429f-8e3c-141f7e60fc4e" providerId="ADAL" clId="{1809DCB6-5BAA-4265-A506-05709547455B}" dt="2023-10-24T19:26:04.381" v="28" actId="20577"/>
          <ac:spMkLst>
            <pc:docMk/>
            <pc:sldMk cId="3603595338" sldId="256"/>
            <ac:spMk id="2" creationId="{00000000-0000-0000-0000-000000000000}"/>
          </ac:spMkLst>
        </pc:spChg>
      </pc:sldChg>
      <pc:sldChg chg="addSp delSp modSp mod">
        <pc:chgData name="Madej Amanda" userId="24445fa2-55b5-429f-8e3c-141f7e60fc4e" providerId="ADAL" clId="{1809DCB6-5BAA-4265-A506-05709547455B}" dt="2023-10-24T19:29:38.896" v="35" actId="14100"/>
        <pc:sldMkLst>
          <pc:docMk/>
          <pc:sldMk cId="834062577" sldId="291"/>
        </pc:sldMkLst>
        <pc:picChg chg="add mod">
          <ac:chgData name="Madej Amanda" userId="24445fa2-55b5-429f-8e3c-141f7e60fc4e" providerId="ADAL" clId="{1809DCB6-5BAA-4265-A506-05709547455B}" dt="2023-10-24T19:29:38.896" v="35" actId="14100"/>
          <ac:picMkLst>
            <pc:docMk/>
            <pc:sldMk cId="834062577" sldId="291"/>
            <ac:picMk id="8" creationId="{2706C165-08F1-4D6F-8FB6-970D0A08F4C9}"/>
          </ac:picMkLst>
        </pc:picChg>
        <pc:picChg chg="del">
          <ac:chgData name="Madej Amanda" userId="24445fa2-55b5-429f-8e3c-141f7e60fc4e" providerId="ADAL" clId="{1809DCB6-5BAA-4265-A506-05709547455B}" dt="2023-10-24T19:29:29.630" v="33" actId="478"/>
          <ac:picMkLst>
            <pc:docMk/>
            <pc:sldMk cId="834062577" sldId="291"/>
            <ac:picMk id="9" creationId="{2E12D0AC-DA97-4561-83EB-6DB29D59C970}"/>
          </ac:picMkLst>
        </pc:picChg>
      </pc:sldChg>
      <pc:sldChg chg="modSp mod">
        <pc:chgData name="Madej Amanda" userId="24445fa2-55b5-429f-8e3c-141f7e60fc4e" providerId="ADAL" clId="{1809DCB6-5BAA-4265-A506-05709547455B}" dt="2023-10-24T19:37:50.555" v="58" actId="5793"/>
        <pc:sldMkLst>
          <pc:docMk/>
          <pc:sldMk cId="772022803" sldId="306"/>
        </pc:sldMkLst>
        <pc:spChg chg="mod">
          <ac:chgData name="Madej Amanda" userId="24445fa2-55b5-429f-8e3c-141f7e60fc4e" providerId="ADAL" clId="{1809DCB6-5BAA-4265-A506-05709547455B}" dt="2023-10-24T19:37:50.555" v="58" actId="5793"/>
          <ac:spMkLst>
            <pc:docMk/>
            <pc:sldMk cId="772022803" sldId="306"/>
            <ac:spMk id="3" creationId="{1F42BF8C-A286-493B-B5D4-35FD00CB30F2}"/>
          </ac:spMkLst>
        </pc:sp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ata17.xml.rels><?xml version="1.0" encoding="UTF-8" standalone="yes"?>
<Relationships xmlns="http://schemas.openxmlformats.org/package/2006/relationships"><Relationship Id="rId2" Type="http://schemas.openxmlformats.org/officeDocument/2006/relationships/hyperlink" Target="mailto:ecounselor@pcsb.org" TargetMode="External"/><Relationship Id="rId1" Type="http://schemas.openxmlformats.org/officeDocument/2006/relationships/hyperlink" Target="https://www.khanacademy.org/"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hyperlink" Target="https://collegereadiness.collegeboard.org/sat" TargetMode="Externa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diagrams/_rels/data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svg"/><Relationship Id="rId3" Type="http://schemas.openxmlformats.org/officeDocument/2006/relationships/image" Target="../media/image32.svg"/><Relationship Id="rId7" Type="http://schemas.openxmlformats.org/officeDocument/2006/relationships/image" Target="../media/image48.svg"/><Relationship Id="rId12" Type="http://schemas.openxmlformats.org/officeDocument/2006/relationships/image" Target="../media/image51.png"/><Relationship Id="rId2" Type="http://schemas.openxmlformats.org/officeDocument/2006/relationships/image" Target="../media/image31.png"/><Relationship Id="rId1" Type="http://schemas.openxmlformats.org/officeDocument/2006/relationships/hyperlink" Target="http://www.actstudent.org/" TargetMode="External"/><Relationship Id="rId6" Type="http://schemas.openxmlformats.org/officeDocument/2006/relationships/image" Target="../media/image47.png"/><Relationship Id="rId11" Type="http://schemas.openxmlformats.org/officeDocument/2006/relationships/image" Target="../media/image42.svg"/><Relationship Id="rId5" Type="http://schemas.openxmlformats.org/officeDocument/2006/relationships/image" Target="../media/image34.sv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50.svg"/></Relationships>
</file>

<file path=ppt/diagrams/_rels/data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1.png"/><Relationship Id="rId7" Type="http://schemas.openxmlformats.org/officeDocument/2006/relationships/image" Target="../media/image58.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42.svg"/><Relationship Id="rId9" Type="http://schemas.openxmlformats.org/officeDocument/2006/relationships/image" Target="../media/image60.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7.xml.rels><?xml version="1.0" encoding="UTF-8" standalone="yes"?>
<Relationships xmlns="http://schemas.openxmlformats.org/package/2006/relationships"><Relationship Id="rId3" Type="http://schemas.openxmlformats.org/officeDocument/2006/relationships/hyperlink" Target="mailto:ecounselor@pcsb.org" TargetMode="External"/><Relationship Id="rId2" Type="http://schemas.openxmlformats.org/officeDocument/2006/relationships/hyperlink" Target="https://www.khanacademy.org/" TargetMode="External"/><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3.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hyperlink" Target="https://collegereadiness.collegeboard.org/sat" TargetMode="External"/><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4.svg"/><Relationship Id="rId9" Type="http://schemas.openxmlformats.org/officeDocument/2006/relationships/image" Target="../media/image38.svg"/><Relationship Id="rId14" Type="http://schemas.openxmlformats.org/officeDocument/2006/relationships/image" Target="../media/image4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svg"/><Relationship Id="rId3" Type="http://schemas.openxmlformats.org/officeDocument/2006/relationships/image" Target="../media/image33.png"/><Relationship Id="rId7" Type="http://schemas.openxmlformats.org/officeDocument/2006/relationships/image" Target="../media/image48.svg"/><Relationship Id="rId12" Type="http://schemas.openxmlformats.org/officeDocument/2006/relationships/image" Target="../media/image5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47.png"/><Relationship Id="rId11" Type="http://schemas.openxmlformats.org/officeDocument/2006/relationships/image" Target="../media/image42.svg"/><Relationship Id="rId5" Type="http://schemas.openxmlformats.org/officeDocument/2006/relationships/hyperlink" Target="http://www.actstudent.org/" TargetMode="External"/><Relationship Id="rId10" Type="http://schemas.openxmlformats.org/officeDocument/2006/relationships/image" Target="../media/image41.png"/><Relationship Id="rId4" Type="http://schemas.openxmlformats.org/officeDocument/2006/relationships/image" Target="../media/image34.svg"/><Relationship Id="rId9" Type="http://schemas.openxmlformats.org/officeDocument/2006/relationships/image" Target="../media/image5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1.png"/><Relationship Id="rId7" Type="http://schemas.openxmlformats.org/officeDocument/2006/relationships/image" Target="../media/image58.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42.svg"/><Relationship Id="rId9"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CE3B5-6DC4-4377-AB24-AB0FFCD12A5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858E934-6302-4525-99CF-C39A1275E5CB}">
      <dgm:prSet/>
      <dgm:spPr/>
      <dgm:t>
        <a:bodyPr/>
        <a:lstStyle/>
        <a:p>
          <a:r>
            <a:rPr lang="en-US" dirty="0"/>
            <a:t>Mrs. Patterson: Principal</a:t>
          </a:r>
        </a:p>
      </dgm:t>
    </dgm:pt>
    <dgm:pt modelId="{6C3C31BA-DB9D-49F2-B99A-C6B9560EFD5A}" type="parTrans" cxnId="{17451F86-51D2-4969-B0D7-428EF9CC9B96}">
      <dgm:prSet/>
      <dgm:spPr/>
      <dgm:t>
        <a:bodyPr/>
        <a:lstStyle/>
        <a:p>
          <a:endParaRPr lang="en-US"/>
        </a:p>
      </dgm:t>
    </dgm:pt>
    <dgm:pt modelId="{11477179-C4AC-4271-99EE-596ED6C4C4E0}" type="sibTrans" cxnId="{17451F86-51D2-4969-B0D7-428EF9CC9B96}">
      <dgm:prSet/>
      <dgm:spPr/>
      <dgm:t>
        <a:bodyPr/>
        <a:lstStyle/>
        <a:p>
          <a:endParaRPr lang="en-US"/>
        </a:p>
      </dgm:t>
    </dgm:pt>
    <dgm:pt modelId="{77C5234C-FAB2-485A-8465-13B873BC22BB}">
      <dgm:prSet/>
      <dgm:spPr/>
      <dgm:t>
        <a:bodyPr/>
        <a:lstStyle/>
        <a:p>
          <a:r>
            <a:rPr lang="en-US" dirty="0"/>
            <a:t>Ms. Berry: AP 12</a:t>
          </a:r>
          <a:r>
            <a:rPr lang="en-US" baseline="30000" dirty="0"/>
            <a:t>th</a:t>
          </a:r>
          <a:r>
            <a:rPr lang="en-US" dirty="0"/>
            <a:t> grade &amp; 10</a:t>
          </a:r>
          <a:r>
            <a:rPr lang="en-US" baseline="30000" dirty="0"/>
            <a:t>th</a:t>
          </a:r>
          <a:r>
            <a:rPr lang="en-US" dirty="0"/>
            <a:t> grade A-L</a:t>
          </a:r>
        </a:p>
      </dgm:t>
    </dgm:pt>
    <dgm:pt modelId="{05581E36-B39A-4641-A2EC-7274002E35D5}" type="parTrans" cxnId="{456B84DE-F855-4B1A-91F6-E8CE168E1027}">
      <dgm:prSet/>
      <dgm:spPr/>
      <dgm:t>
        <a:bodyPr/>
        <a:lstStyle/>
        <a:p>
          <a:endParaRPr lang="en-US"/>
        </a:p>
      </dgm:t>
    </dgm:pt>
    <dgm:pt modelId="{3F16DFD4-43FA-4754-8BDF-1D20905D4022}" type="sibTrans" cxnId="{456B84DE-F855-4B1A-91F6-E8CE168E1027}">
      <dgm:prSet/>
      <dgm:spPr/>
      <dgm:t>
        <a:bodyPr/>
        <a:lstStyle/>
        <a:p>
          <a:endParaRPr lang="en-US"/>
        </a:p>
      </dgm:t>
    </dgm:pt>
    <dgm:pt modelId="{898E4C6D-DD2E-4922-9E03-596E80C543C7}">
      <dgm:prSet/>
      <dgm:spPr/>
      <dgm:t>
        <a:bodyPr/>
        <a:lstStyle/>
        <a:p>
          <a:r>
            <a:rPr lang="en-US" dirty="0"/>
            <a:t>Mr. Woodside: AP 11</a:t>
          </a:r>
          <a:r>
            <a:rPr lang="en-US" baseline="30000" dirty="0"/>
            <a:t>th</a:t>
          </a:r>
          <a:r>
            <a:rPr lang="en-US" dirty="0"/>
            <a:t> grade &amp; 10</a:t>
          </a:r>
          <a:r>
            <a:rPr lang="en-US" baseline="30000" dirty="0"/>
            <a:t>th</a:t>
          </a:r>
          <a:r>
            <a:rPr lang="en-US" dirty="0"/>
            <a:t> grade M-Z</a:t>
          </a:r>
        </a:p>
      </dgm:t>
    </dgm:pt>
    <dgm:pt modelId="{3964BD0F-9C39-4011-8FF1-E009F9A67DDF}" type="parTrans" cxnId="{2FFE91B3-7456-478D-A883-BE29CF9BDE00}">
      <dgm:prSet/>
      <dgm:spPr/>
      <dgm:t>
        <a:bodyPr/>
        <a:lstStyle/>
        <a:p>
          <a:endParaRPr lang="en-US"/>
        </a:p>
      </dgm:t>
    </dgm:pt>
    <dgm:pt modelId="{F22779DD-45AC-4518-B0A5-D60333A37F27}" type="sibTrans" cxnId="{2FFE91B3-7456-478D-A883-BE29CF9BDE00}">
      <dgm:prSet/>
      <dgm:spPr/>
      <dgm:t>
        <a:bodyPr/>
        <a:lstStyle/>
        <a:p>
          <a:endParaRPr lang="en-US"/>
        </a:p>
      </dgm:t>
    </dgm:pt>
    <dgm:pt modelId="{A532DC1C-5FD1-4155-B303-FBCBD94A6480}">
      <dgm:prSet/>
      <dgm:spPr/>
      <dgm:t>
        <a:bodyPr/>
        <a:lstStyle/>
        <a:p>
          <a:pPr rtl="0"/>
          <a:r>
            <a:rPr lang="en-US" dirty="0">
              <a:latin typeface="Franklin Gothic Book" panose="020B0503020102020204"/>
            </a:rPr>
            <a:t>Mr. Larson:  AP Medical Magnet &amp; 9th grade A-L</a:t>
          </a:r>
          <a:endParaRPr lang="en-US" dirty="0"/>
        </a:p>
      </dgm:t>
    </dgm:pt>
    <dgm:pt modelId="{9BE46367-CDF7-45BC-AFBE-D877EA5C8669}" type="parTrans" cxnId="{6F4117F0-F6A0-46BF-AF5D-3BF5AF255EED}">
      <dgm:prSet/>
      <dgm:spPr/>
      <dgm:t>
        <a:bodyPr/>
        <a:lstStyle/>
        <a:p>
          <a:endParaRPr lang="en-US"/>
        </a:p>
      </dgm:t>
    </dgm:pt>
    <dgm:pt modelId="{9A59195B-C13D-40A7-BF6B-0421EA3C6CE5}" type="sibTrans" cxnId="{6F4117F0-F6A0-46BF-AF5D-3BF5AF255EED}">
      <dgm:prSet/>
      <dgm:spPr/>
      <dgm:t>
        <a:bodyPr/>
        <a:lstStyle/>
        <a:p>
          <a:endParaRPr lang="en-US"/>
        </a:p>
      </dgm:t>
    </dgm:pt>
    <dgm:pt modelId="{C831564D-EDA6-4558-8229-77D4771A5399}">
      <dgm:prSet/>
      <dgm:spPr/>
      <dgm:t>
        <a:bodyPr/>
        <a:lstStyle/>
        <a:p>
          <a:pPr rtl="0"/>
          <a:r>
            <a:rPr lang="en-US" dirty="0">
              <a:latin typeface="Franklin Gothic Book" panose="020B0503020102020204"/>
            </a:rPr>
            <a:t>Mrs</a:t>
          </a:r>
          <a:r>
            <a:rPr lang="en-US" dirty="0"/>
            <a:t>.</a:t>
          </a:r>
          <a:r>
            <a:rPr lang="en-US" dirty="0">
              <a:latin typeface="Franklin Gothic Book" panose="020B0503020102020204"/>
            </a:rPr>
            <a:t> </a:t>
          </a:r>
          <a:r>
            <a:rPr lang="en-US" dirty="0" err="1">
              <a:latin typeface="Franklin Gothic Book" panose="020B0503020102020204"/>
            </a:rPr>
            <a:t>Striblen</a:t>
          </a:r>
          <a:r>
            <a:rPr lang="en-US" dirty="0">
              <a:latin typeface="Franklin Gothic Book" panose="020B0503020102020204"/>
            </a:rPr>
            <a:t>:  AP IB &amp; 9th grade M-Z</a:t>
          </a:r>
          <a:endParaRPr lang="en-US" dirty="0"/>
        </a:p>
      </dgm:t>
    </dgm:pt>
    <dgm:pt modelId="{CA4FAAF9-1A15-484E-B688-E91986E0B367}" type="parTrans" cxnId="{D190C932-F198-40A5-9DA2-8B560FCC0FCC}">
      <dgm:prSet/>
      <dgm:spPr/>
      <dgm:t>
        <a:bodyPr/>
        <a:lstStyle/>
        <a:p>
          <a:endParaRPr lang="en-US"/>
        </a:p>
      </dgm:t>
    </dgm:pt>
    <dgm:pt modelId="{C624EB0D-54CD-4B00-8763-23B7AF5FC158}" type="sibTrans" cxnId="{D190C932-F198-40A5-9DA2-8B560FCC0FCC}">
      <dgm:prSet/>
      <dgm:spPr/>
      <dgm:t>
        <a:bodyPr/>
        <a:lstStyle/>
        <a:p>
          <a:endParaRPr lang="en-US"/>
        </a:p>
      </dgm:t>
    </dgm:pt>
    <dgm:pt modelId="{B506D3C6-8EDC-45E4-9792-C1B5912EEC38}" type="pres">
      <dgm:prSet presAssocID="{B3DCE3B5-6DC4-4377-AB24-AB0FFCD12A52}" presName="vert0" presStyleCnt="0">
        <dgm:presLayoutVars>
          <dgm:dir/>
          <dgm:animOne val="branch"/>
          <dgm:animLvl val="lvl"/>
        </dgm:presLayoutVars>
      </dgm:prSet>
      <dgm:spPr/>
    </dgm:pt>
    <dgm:pt modelId="{2DA8561E-A3C3-43D7-976A-16DD7F505CB4}" type="pres">
      <dgm:prSet presAssocID="{E858E934-6302-4525-99CF-C39A1275E5CB}" presName="thickLine" presStyleLbl="alignNode1" presStyleIdx="0" presStyleCnt="5"/>
      <dgm:spPr/>
    </dgm:pt>
    <dgm:pt modelId="{1EC9E1A2-D9C8-4A20-BC17-BA5681CC8687}" type="pres">
      <dgm:prSet presAssocID="{E858E934-6302-4525-99CF-C39A1275E5CB}" presName="horz1" presStyleCnt="0"/>
      <dgm:spPr/>
    </dgm:pt>
    <dgm:pt modelId="{0A33239F-834B-4C51-9169-CD656781BA2D}" type="pres">
      <dgm:prSet presAssocID="{E858E934-6302-4525-99CF-C39A1275E5CB}" presName="tx1" presStyleLbl="revTx" presStyleIdx="0" presStyleCnt="5"/>
      <dgm:spPr/>
    </dgm:pt>
    <dgm:pt modelId="{203407E0-0153-4A65-8685-F9540F5959EB}" type="pres">
      <dgm:prSet presAssocID="{E858E934-6302-4525-99CF-C39A1275E5CB}" presName="vert1" presStyleCnt="0"/>
      <dgm:spPr/>
    </dgm:pt>
    <dgm:pt modelId="{EF51977F-7DAB-4DAE-9786-808FD6FB8FD5}" type="pres">
      <dgm:prSet presAssocID="{77C5234C-FAB2-485A-8465-13B873BC22BB}" presName="thickLine" presStyleLbl="alignNode1" presStyleIdx="1" presStyleCnt="5"/>
      <dgm:spPr/>
    </dgm:pt>
    <dgm:pt modelId="{86ADF56C-37CF-4ACE-BF3C-48EF6624D8B5}" type="pres">
      <dgm:prSet presAssocID="{77C5234C-FAB2-485A-8465-13B873BC22BB}" presName="horz1" presStyleCnt="0"/>
      <dgm:spPr/>
    </dgm:pt>
    <dgm:pt modelId="{FC0E7FF7-3D37-43E4-A7AB-9A69E23D38B2}" type="pres">
      <dgm:prSet presAssocID="{77C5234C-FAB2-485A-8465-13B873BC22BB}" presName="tx1" presStyleLbl="revTx" presStyleIdx="1" presStyleCnt="5"/>
      <dgm:spPr/>
    </dgm:pt>
    <dgm:pt modelId="{BA888E8F-7079-4D99-879C-07F4A62D5B2A}" type="pres">
      <dgm:prSet presAssocID="{77C5234C-FAB2-485A-8465-13B873BC22BB}" presName="vert1" presStyleCnt="0"/>
      <dgm:spPr/>
    </dgm:pt>
    <dgm:pt modelId="{86D037D6-9157-4F8A-9454-16A659767705}" type="pres">
      <dgm:prSet presAssocID="{898E4C6D-DD2E-4922-9E03-596E80C543C7}" presName="thickLine" presStyleLbl="alignNode1" presStyleIdx="2" presStyleCnt="5"/>
      <dgm:spPr/>
    </dgm:pt>
    <dgm:pt modelId="{B7561FEE-6D99-456C-AB15-5E9B83E0C915}" type="pres">
      <dgm:prSet presAssocID="{898E4C6D-DD2E-4922-9E03-596E80C543C7}" presName="horz1" presStyleCnt="0"/>
      <dgm:spPr/>
    </dgm:pt>
    <dgm:pt modelId="{7489D792-8060-4A32-939E-EDC479215AB9}" type="pres">
      <dgm:prSet presAssocID="{898E4C6D-DD2E-4922-9E03-596E80C543C7}" presName="tx1" presStyleLbl="revTx" presStyleIdx="2" presStyleCnt="5"/>
      <dgm:spPr/>
    </dgm:pt>
    <dgm:pt modelId="{24BD8296-D5E1-4355-AC17-2DEF352EC8DE}" type="pres">
      <dgm:prSet presAssocID="{898E4C6D-DD2E-4922-9E03-596E80C543C7}" presName="vert1" presStyleCnt="0"/>
      <dgm:spPr/>
    </dgm:pt>
    <dgm:pt modelId="{DDDBAD3E-C86E-4E48-A973-F5E26F083326}" type="pres">
      <dgm:prSet presAssocID="{A532DC1C-5FD1-4155-B303-FBCBD94A6480}" presName="thickLine" presStyleLbl="alignNode1" presStyleIdx="3" presStyleCnt="5"/>
      <dgm:spPr/>
    </dgm:pt>
    <dgm:pt modelId="{F7BBC268-59BC-4429-8C5D-4E2D945889D5}" type="pres">
      <dgm:prSet presAssocID="{A532DC1C-5FD1-4155-B303-FBCBD94A6480}" presName="horz1" presStyleCnt="0"/>
      <dgm:spPr/>
    </dgm:pt>
    <dgm:pt modelId="{B105B53D-58CD-4996-97FA-E57D5CBD153E}" type="pres">
      <dgm:prSet presAssocID="{A532DC1C-5FD1-4155-B303-FBCBD94A6480}" presName="tx1" presStyleLbl="revTx" presStyleIdx="3" presStyleCnt="5"/>
      <dgm:spPr/>
    </dgm:pt>
    <dgm:pt modelId="{0AFFDD12-D05D-441F-AFDE-FB78F8248E4E}" type="pres">
      <dgm:prSet presAssocID="{A532DC1C-5FD1-4155-B303-FBCBD94A6480}" presName="vert1" presStyleCnt="0"/>
      <dgm:spPr/>
    </dgm:pt>
    <dgm:pt modelId="{96676659-7EEF-4620-A8A5-5DA020E38B84}" type="pres">
      <dgm:prSet presAssocID="{C831564D-EDA6-4558-8229-77D4771A5399}" presName="thickLine" presStyleLbl="alignNode1" presStyleIdx="4" presStyleCnt="5"/>
      <dgm:spPr/>
    </dgm:pt>
    <dgm:pt modelId="{4FF2AB97-2D35-4F48-A859-F24987CD3069}" type="pres">
      <dgm:prSet presAssocID="{C831564D-EDA6-4558-8229-77D4771A5399}" presName="horz1" presStyleCnt="0"/>
      <dgm:spPr/>
    </dgm:pt>
    <dgm:pt modelId="{0552693E-EB63-4533-A363-1E486ED2CD10}" type="pres">
      <dgm:prSet presAssocID="{C831564D-EDA6-4558-8229-77D4771A5399}" presName="tx1" presStyleLbl="revTx" presStyleIdx="4" presStyleCnt="5"/>
      <dgm:spPr/>
    </dgm:pt>
    <dgm:pt modelId="{A4415AA8-168D-43E3-B36F-BAC1CEBE376C}" type="pres">
      <dgm:prSet presAssocID="{C831564D-EDA6-4558-8229-77D4771A5399}" presName="vert1" presStyleCnt="0"/>
      <dgm:spPr/>
    </dgm:pt>
  </dgm:ptLst>
  <dgm:cxnLst>
    <dgm:cxn modelId="{5FC6581C-9786-4B1C-B256-5351F56229F4}" type="presOf" srcId="{B3DCE3B5-6DC4-4377-AB24-AB0FFCD12A52}" destId="{B506D3C6-8EDC-45E4-9792-C1B5912EEC38}" srcOrd="0" destOrd="0" presId="urn:microsoft.com/office/officeart/2008/layout/LinedList"/>
    <dgm:cxn modelId="{4654B226-C6A5-4017-B50F-061BD249DD13}" type="presOf" srcId="{C831564D-EDA6-4558-8229-77D4771A5399}" destId="{0552693E-EB63-4533-A363-1E486ED2CD10}" srcOrd="0" destOrd="0" presId="urn:microsoft.com/office/officeart/2008/layout/LinedList"/>
    <dgm:cxn modelId="{A611BB28-996F-4429-A642-6B787D24A96F}" type="presOf" srcId="{E858E934-6302-4525-99CF-C39A1275E5CB}" destId="{0A33239F-834B-4C51-9169-CD656781BA2D}" srcOrd="0" destOrd="0" presId="urn:microsoft.com/office/officeart/2008/layout/LinedList"/>
    <dgm:cxn modelId="{D190C932-F198-40A5-9DA2-8B560FCC0FCC}" srcId="{B3DCE3B5-6DC4-4377-AB24-AB0FFCD12A52}" destId="{C831564D-EDA6-4558-8229-77D4771A5399}" srcOrd="4" destOrd="0" parTransId="{CA4FAAF9-1A15-484E-B688-E91986E0B367}" sibTransId="{C624EB0D-54CD-4B00-8763-23B7AF5FC158}"/>
    <dgm:cxn modelId="{B46BC67E-7FE9-4AB4-A71E-5D0FF0B8D4F1}" type="presOf" srcId="{898E4C6D-DD2E-4922-9E03-596E80C543C7}" destId="{7489D792-8060-4A32-939E-EDC479215AB9}" srcOrd="0" destOrd="0" presId="urn:microsoft.com/office/officeart/2008/layout/LinedList"/>
    <dgm:cxn modelId="{17451F86-51D2-4969-B0D7-428EF9CC9B96}" srcId="{B3DCE3B5-6DC4-4377-AB24-AB0FFCD12A52}" destId="{E858E934-6302-4525-99CF-C39A1275E5CB}" srcOrd="0" destOrd="0" parTransId="{6C3C31BA-DB9D-49F2-B99A-C6B9560EFD5A}" sibTransId="{11477179-C4AC-4271-99EE-596ED6C4C4E0}"/>
    <dgm:cxn modelId="{2FFE91B3-7456-478D-A883-BE29CF9BDE00}" srcId="{B3DCE3B5-6DC4-4377-AB24-AB0FFCD12A52}" destId="{898E4C6D-DD2E-4922-9E03-596E80C543C7}" srcOrd="2" destOrd="0" parTransId="{3964BD0F-9C39-4011-8FF1-E009F9A67DDF}" sibTransId="{F22779DD-45AC-4518-B0A5-D60333A37F27}"/>
    <dgm:cxn modelId="{A46EB6BE-16A2-483E-88A5-31B46D99F73C}" type="presOf" srcId="{77C5234C-FAB2-485A-8465-13B873BC22BB}" destId="{FC0E7FF7-3D37-43E4-A7AB-9A69E23D38B2}" srcOrd="0" destOrd="0" presId="urn:microsoft.com/office/officeart/2008/layout/LinedList"/>
    <dgm:cxn modelId="{80FE7AD2-9828-4A8A-B0AF-8C7982DC36AB}" type="presOf" srcId="{A532DC1C-5FD1-4155-B303-FBCBD94A6480}" destId="{B105B53D-58CD-4996-97FA-E57D5CBD153E}" srcOrd="0" destOrd="0" presId="urn:microsoft.com/office/officeart/2008/layout/LinedList"/>
    <dgm:cxn modelId="{456B84DE-F855-4B1A-91F6-E8CE168E1027}" srcId="{B3DCE3B5-6DC4-4377-AB24-AB0FFCD12A52}" destId="{77C5234C-FAB2-485A-8465-13B873BC22BB}" srcOrd="1" destOrd="0" parTransId="{05581E36-B39A-4641-A2EC-7274002E35D5}" sibTransId="{3F16DFD4-43FA-4754-8BDF-1D20905D4022}"/>
    <dgm:cxn modelId="{6F4117F0-F6A0-46BF-AF5D-3BF5AF255EED}" srcId="{B3DCE3B5-6DC4-4377-AB24-AB0FFCD12A52}" destId="{A532DC1C-5FD1-4155-B303-FBCBD94A6480}" srcOrd="3" destOrd="0" parTransId="{9BE46367-CDF7-45BC-AFBE-D877EA5C8669}" sibTransId="{9A59195B-C13D-40A7-BF6B-0421EA3C6CE5}"/>
    <dgm:cxn modelId="{4C71A7FD-11B1-4F5F-8969-6BE51A668A3E}" type="presParOf" srcId="{B506D3C6-8EDC-45E4-9792-C1B5912EEC38}" destId="{2DA8561E-A3C3-43D7-976A-16DD7F505CB4}" srcOrd="0" destOrd="0" presId="urn:microsoft.com/office/officeart/2008/layout/LinedList"/>
    <dgm:cxn modelId="{E7D8A6E3-95C5-4684-83AE-8F2AA7BAC96A}" type="presParOf" srcId="{B506D3C6-8EDC-45E4-9792-C1B5912EEC38}" destId="{1EC9E1A2-D9C8-4A20-BC17-BA5681CC8687}" srcOrd="1" destOrd="0" presId="urn:microsoft.com/office/officeart/2008/layout/LinedList"/>
    <dgm:cxn modelId="{458EB94A-5ABE-4C77-B76A-B94B57821CAD}" type="presParOf" srcId="{1EC9E1A2-D9C8-4A20-BC17-BA5681CC8687}" destId="{0A33239F-834B-4C51-9169-CD656781BA2D}" srcOrd="0" destOrd="0" presId="urn:microsoft.com/office/officeart/2008/layout/LinedList"/>
    <dgm:cxn modelId="{1928C81D-05F2-45E9-BC18-E4060D1D55C4}" type="presParOf" srcId="{1EC9E1A2-D9C8-4A20-BC17-BA5681CC8687}" destId="{203407E0-0153-4A65-8685-F9540F5959EB}" srcOrd="1" destOrd="0" presId="urn:microsoft.com/office/officeart/2008/layout/LinedList"/>
    <dgm:cxn modelId="{360B1D20-2F00-4B11-9391-CA518284FAE1}" type="presParOf" srcId="{B506D3C6-8EDC-45E4-9792-C1B5912EEC38}" destId="{EF51977F-7DAB-4DAE-9786-808FD6FB8FD5}" srcOrd="2" destOrd="0" presId="urn:microsoft.com/office/officeart/2008/layout/LinedList"/>
    <dgm:cxn modelId="{AE750525-2E09-4B3F-9CCA-39575212D628}" type="presParOf" srcId="{B506D3C6-8EDC-45E4-9792-C1B5912EEC38}" destId="{86ADF56C-37CF-4ACE-BF3C-48EF6624D8B5}" srcOrd="3" destOrd="0" presId="urn:microsoft.com/office/officeart/2008/layout/LinedList"/>
    <dgm:cxn modelId="{F35978A0-1DC7-4E09-8A2F-4F8459892EE0}" type="presParOf" srcId="{86ADF56C-37CF-4ACE-BF3C-48EF6624D8B5}" destId="{FC0E7FF7-3D37-43E4-A7AB-9A69E23D38B2}" srcOrd="0" destOrd="0" presId="urn:microsoft.com/office/officeart/2008/layout/LinedList"/>
    <dgm:cxn modelId="{6639A677-D490-47AD-8CE9-B1A12BAF167A}" type="presParOf" srcId="{86ADF56C-37CF-4ACE-BF3C-48EF6624D8B5}" destId="{BA888E8F-7079-4D99-879C-07F4A62D5B2A}" srcOrd="1" destOrd="0" presId="urn:microsoft.com/office/officeart/2008/layout/LinedList"/>
    <dgm:cxn modelId="{96028F72-E05D-436B-91A3-0219B617B31C}" type="presParOf" srcId="{B506D3C6-8EDC-45E4-9792-C1B5912EEC38}" destId="{86D037D6-9157-4F8A-9454-16A659767705}" srcOrd="4" destOrd="0" presId="urn:microsoft.com/office/officeart/2008/layout/LinedList"/>
    <dgm:cxn modelId="{DED27692-2ADE-4274-9A74-5B3C51C7A467}" type="presParOf" srcId="{B506D3C6-8EDC-45E4-9792-C1B5912EEC38}" destId="{B7561FEE-6D99-456C-AB15-5E9B83E0C915}" srcOrd="5" destOrd="0" presId="urn:microsoft.com/office/officeart/2008/layout/LinedList"/>
    <dgm:cxn modelId="{AD0B3716-E849-4EF9-8DCB-B1DC9AA4A0C1}" type="presParOf" srcId="{B7561FEE-6D99-456C-AB15-5E9B83E0C915}" destId="{7489D792-8060-4A32-939E-EDC479215AB9}" srcOrd="0" destOrd="0" presId="urn:microsoft.com/office/officeart/2008/layout/LinedList"/>
    <dgm:cxn modelId="{D73B0D65-642E-4865-B421-7B51D573D0A5}" type="presParOf" srcId="{B7561FEE-6D99-456C-AB15-5E9B83E0C915}" destId="{24BD8296-D5E1-4355-AC17-2DEF352EC8DE}" srcOrd="1" destOrd="0" presId="urn:microsoft.com/office/officeart/2008/layout/LinedList"/>
    <dgm:cxn modelId="{FDEB0B52-0BC9-42DE-A12C-F25E3A2647AC}" type="presParOf" srcId="{B506D3C6-8EDC-45E4-9792-C1B5912EEC38}" destId="{DDDBAD3E-C86E-4E48-A973-F5E26F083326}" srcOrd="6" destOrd="0" presId="urn:microsoft.com/office/officeart/2008/layout/LinedList"/>
    <dgm:cxn modelId="{D3D43E8C-FAA4-489A-98CA-73A19B97AFCA}" type="presParOf" srcId="{B506D3C6-8EDC-45E4-9792-C1B5912EEC38}" destId="{F7BBC268-59BC-4429-8C5D-4E2D945889D5}" srcOrd="7" destOrd="0" presId="urn:microsoft.com/office/officeart/2008/layout/LinedList"/>
    <dgm:cxn modelId="{89BC6475-3690-448E-A8BC-EB0E94B380F8}" type="presParOf" srcId="{F7BBC268-59BC-4429-8C5D-4E2D945889D5}" destId="{B105B53D-58CD-4996-97FA-E57D5CBD153E}" srcOrd="0" destOrd="0" presId="urn:microsoft.com/office/officeart/2008/layout/LinedList"/>
    <dgm:cxn modelId="{390D942C-5C18-4C55-B531-EB3A11DE0DC2}" type="presParOf" srcId="{F7BBC268-59BC-4429-8C5D-4E2D945889D5}" destId="{0AFFDD12-D05D-441F-AFDE-FB78F8248E4E}" srcOrd="1" destOrd="0" presId="urn:microsoft.com/office/officeart/2008/layout/LinedList"/>
    <dgm:cxn modelId="{08BE0EB9-CC82-46E5-A24C-870C8FBD51E7}" type="presParOf" srcId="{B506D3C6-8EDC-45E4-9792-C1B5912EEC38}" destId="{96676659-7EEF-4620-A8A5-5DA020E38B84}" srcOrd="8" destOrd="0" presId="urn:microsoft.com/office/officeart/2008/layout/LinedList"/>
    <dgm:cxn modelId="{1FAB51A2-317C-4787-B8B8-9249F85F21D2}" type="presParOf" srcId="{B506D3C6-8EDC-45E4-9792-C1B5912EEC38}" destId="{4FF2AB97-2D35-4F48-A859-F24987CD3069}" srcOrd="9" destOrd="0" presId="urn:microsoft.com/office/officeart/2008/layout/LinedList"/>
    <dgm:cxn modelId="{FD871044-9BFE-49B7-B406-74FC3B88F54D}" type="presParOf" srcId="{4FF2AB97-2D35-4F48-A859-F24987CD3069}" destId="{0552693E-EB63-4533-A363-1E486ED2CD10}" srcOrd="0" destOrd="0" presId="urn:microsoft.com/office/officeart/2008/layout/LinedList"/>
    <dgm:cxn modelId="{3FAD1B61-A6CE-4CEE-B05E-D7E3C1AB6AD5}" type="presParOf" srcId="{4FF2AB97-2D35-4F48-A859-F24987CD3069}" destId="{A4415AA8-168D-43E3-B36F-BAC1CEBE37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722D92-E3FD-48A0-86F1-5930C64353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3BB7F-00B5-409D-8289-17B96F92F9D9}">
      <dgm:prSet custT="1"/>
      <dgm:spPr/>
      <dgm:t>
        <a:bodyPr/>
        <a:lstStyle/>
        <a:p>
          <a:r>
            <a:rPr lang="en-US" sz="2000" baseline="0"/>
            <a:t>NAVIANCE!</a:t>
          </a:r>
          <a:endParaRPr lang="en-US" sz="2000"/>
        </a:p>
      </dgm:t>
    </dgm:pt>
    <dgm:pt modelId="{BAE78C2D-BF6A-4AB7-B2BA-7066253AF7DF}" type="parTrans" cxnId="{9718B975-0090-43F8-BFDD-3331E884DF0B}">
      <dgm:prSet/>
      <dgm:spPr/>
      <dgm:t>
        <a:bodyPr/>
        <a:lstStyle/>
        <a:p>
          <a:endParaRPr lang="en-US"/>
        </a:p>
      </dgm:t>
    </dgm:pt>
    <dgm:pt modelId="{ED055E5F-E8D5-432F-838E-9558647586DD}" type="sibTrans" cxnId="{9718B975-0090-43F8-BFDD-3331E884DF0B}">
      <dgm:prSet/>
      <dgm:spPr/>
      <dgm:t>
        <a:bodyPr/>
        <a:lstStyle/>
        <a:p>
          <a:endParaRPr lang="en-US"/>
        </a:p>
      </dgm:t>
    </dgm:pt>
    <dgm:pt modelId="{E2CA5405-64AD-4FCE-AF41-5994B2C75771}">
      <dgm:prSet custT="1"/>
      <dgm:spPr/>
      <dgm:t>
        <a:bodyPr/>
        <a:lstStyle/>
        <a:p>
          <a:r>
            <a:rPr lang="en-US" sz="2000" baseline="0"/>
            <a:t>Florida Shines - www.floridashines.org</a:t>
          </a:r>
          <a:endParaRPr lang="en-US" sz="2000"/>
        </a:p>
      </dgm:t>
    </dgm:pt>
    <dgm:pt modelId="{0D5DA7F9-15AE-42EE-901E-48EAAC7FF0F3}" type="parTrans" cxnId="{6BC2BDDE-EB8B-4B07-96C8-8C771487F697}">
      <dgm:prSet/>
      <dgm:spPr/>
      <dgm:t>
        <a:bodyPr/>
        <a:lstStyle/>
        <a:p>
          <a:endParaRPr lang="en-US"/>
        </a:p>
      </dgm:t>
    </dgm:pt>
    <dgm:pt modelId="{0A20DD4F-EFF4-4175-90D5-BB9192C432D6}" type="sibTrans" cxnId="{6BC2BDDE-EB8B-4B07-96C8-8C771487F697}">
      <dgm:prSet/>
      <dgm:spPr/>
      <dgm:t>
        <a:bodyPr/>
        <a:lstStyle/>
        <a:p>
          <a:endParaRPr lang="en-US"/>
        </a:p>
      </dgm:t>
    </dgm:pt>
    <dgm:pt modelId="{A1881669-ADC1-456C-B451-D973EA668F27}">
      <dgm:prSet custT="1"/>
      <dgm:spPr/>
      <dgm:t>
        <a:bodyPr/>
        <a:lstStyle/>
        <a:p>
          <a:r>
            <a:rPr lang="en-US" sz="2000" baseline="0"/>
            <a:t>Big Future Collegeboard - www.bigfuture.collegeboard.org </a:t>
          </a:r>
          <a:endParaRPr lang="en-US" sz="2000"/>
        </a:p>
      </dgm:t>
    </dgm:pt>
    <dgm:pt modelId="{BAD89F61-5E20-4920-91B3-C822546233C5}" type="parTrans" cxnId="{4BDA25EF-A44E-4BEF-9DAF-7E533FE89100}">
      <dgm:prSet/>
      <dgm:spPr/>
      <dgm:t>
        <a:bodyPr/>
        <a:lstStyle/>
        <a:p>
          <a:endParaRPr lang="en-US"/>
        </a:p>
      </dgm:t>
    </dgm:pt>
    <dgm:pt modelId="{3AC26DC8-1223-45F4-8A2C-917CD462B164}" type="sibTrans" cxnId="{4BDA25EF-A44E-4BEF-9DAF-7E533FE89100}">
      <dgm:prSet/>
      <dgm:spPr/>
      <dgm:t>
        <a:bodyPr/>
        <a:lstStyle/>
        <a:p>
          <a:endParaRPr lang="en-US"/>
        </a:p>
      </dgm:t>
    </dgm:pt>
    <dgm:pt modelId="{C9E7D348-EF92-469C-BE3C-1A13CB287CA0}">
      <dgm:prSet custT="1"/>
      <dgm:spPr/>
      <dgm:t>
        <a:bodyPr/>
        <a:lstStyle/>
        <a:p>
          <a:r>
            <a:rPr lang="en-US" sz="2000" baseline="0"/>
            <a:t>eCampus Tours - ecampustours.com</a:t>
          </a:r>
          <a:endParaRPr lang="en-US" sz="2000"/>
        </a:p>
      </dgm:t>
    </dgm:pt>
    <dgm:pt modelId="{022D9C86-B57E-444B-96EC-0FCF050A6B67}" type="parTrans" cxnId="{4729D9FF-C9D8-410E-941F-482295663F87}">
      <dgm:prSet/>
      <dgm:spPr/>
      <dgm:t>
        <a:bodyPr/>
        <a:lstStyle/>
        <a:p>
          <a:endParaRPr lang="en-US"/>
        </a:p>
      </dgm:t>
    </dgm:pt>
    <dgm:pt modelId="{287D60CE-3C53-4D73-B9E1-7421C19C8EBE}" type="sibTrans" cxnId="{4729D9FF-C9D8-410E-941F-482295663F87}">
      <dgm:prSet/>
      <dgm:spPr/>
      <dgm:t>
        <a:bodyPr/>
        <a:lstStyle/>
        <a:p>
          <a:endParaRPr lang="en-US"/>
        </a:p>
      </dgm:t>
    </dgm:pt>
    <dgm:pt modelId="{E29DD991-ECEC-45C1-B580-47589140E1DB}">
      <dgm:prSet custT="1"/>
      <dgm:spPr/>
      <dgm:t>
        <a:bodyPr/>
        <a:lstStyle/>
        <a:p>
          <a:r>
            <a:rPr lang="en-US" sz="2000" baseline="0"/>
            <a:t>Admittedly - admitted.ly</a:t>
          </a:r>
          <a:endParaRPr lang="en-US" sz="2000"/>
        </a:p>
      </dgm:t>
    </dgm:pt>
    <dgm:pt modelId="{70061A38-5A53-45D0-84F4-6C3621221710}" type="parTrans" cxnId="{58F490A1-73D5-45DB-8F7F-43775E4998B0}">
      <dgm:prSet/>
      <dgm:spPr/>
      <dgm:t>
        <a:bodyPr/>
        <a:lstStyle/>
        <a:p>
          <a:endParaRPr lang="en-US"/>
        </a:p>
      </dgm:t>
    </dgm:pt>
    <dgm:pt modelId="{80028C3E-228D-4642-BCBF-555C34F3680E}" type="sibTrans" cxnId="{58F490A1-73D5-45DB-8F7F-43775E4998B0}">
      <dgm:prSet/>
      <dgm:spPr/>
      <dgm:t>
        <a:bodyPr/>
        <a:lstStyle/>
        <a:p>
          <a:endParaRPr lang="en-US"/>
        </a:p>
      </dgm:t>
    </dgm:pt>
    <dgm:pt modelId="{5178C50C-1099-427B-A5C9-EBBFF9FB1138}">
      <dgm:prSet custT="1"/>
      <dgm:spPr/>
      <dgm:t>
        <a:bodyPr/>
        <a:lstStyle/>
        <a:p>
          <a:r>
            <a:rPr lang="en-US" sz="2000" baseline="0"/>
            <a:t>Cappex - cappex.com </a:t>
          </a:r>
          <a:endParaRPr lang="en-US" sz="2000"/>
        </a:p>
      </dgm:t>
    </dgm:pt>
    <dgm:pt modelId="{1E03E19C-EB0C-4EDD-8598-41C21C3B98AE}" type="parTrans" cxnId="{E0AFA51A-0272-4F21-A340-85449235C246}">
      <dgm:prSet/>
      <dgm:spPr/>
      <dgm:t>
        <a:bodyPr/>
        <a:lstStyle/>
        <a:p>
          <a:endParaRPr lang="en-US"/>
        </a:p>
      </dgm:t>
    </dgm:pt>
    <dgm:pt modelId="{ACA2CF0E-328E-4657-B72C-72BA148489E5}" type="sibTrans" cxnId="{E0AFA51A-0272-4F21-A340-85449235C246}">
      <dgm:prSet/>
      <dgm:spPr/>
      <dgm:t>
        <a:bodyPr/>
        <a:lstStyle/>
        <a:p>
          <a:endParaRPr lang="en-US"/>
        </a:p>
      </dgm:t>
    </dgm:pt>
    <dgm:pt modelId="{A6CA0C44-6F1C-440F-8225-2D02A24AA561}">
      <dgm:prSet custT="1"/>
      <dgm:spPr/>
      <dgm:t>
        <a:bodyPr/>
        <a:lstStyle/>
        <a:p>
          <a:r>
            <a:rPr lang="en-US" sz="2000" baseline="0"/>
            <a:t>Chegg - chegg.com </a:t>
          </a:r>
          <a:endParaRPr lang="en-US" sz="2000"/>
        </a:p>
      </dgm:t>
    </dgm:pt>
    <dgm:pt modelId="{9688D21B-8DE5-4FAF-ADC0-CF0C2A389A26}" type="parTrans" cxnId="{5B070251-50C2-4B50-943C-964B2A46CEB4}">
      <dgm:prSet/>
      <dgm:spPr/>
      <dgm:t>
        <a:bodyPr/>
        <a:lstStyle/>
        <a:p>
          <a:endParaRPr lang="en-US"/>
        </a:p>
      </dgm:t>
    </dgm:pt>
    <dgm:pt modelId="{5B0A6415-CF50-451C-A4B4-91337A9CAA3A}" type="sibTrans" cxnId="{5B070251-50C2-4B50-943C-964B2A46CEB4}">
      <dgm:prSet/>
      <dgm:spPr/>
      <dgm:t>
        <a:bodyPr/>
        <a:lstStyle/>
        <a:p>
          <a:endParaRPr lang="en-US"/>
        </a:p>
      </dgm:t>
    </dgm:pt>
    <dgm:pt modelId="{659708C2-9884-45E6-B4A5-9F2BF4C2B833}">
      <dgm:prSet custT="1"/>
      <dgm:spPr/>
      <dgm:t>
        <a:bodyPr/>
        <a:lstStyle/>
        <a:p>
          <a:r>
            <a:rPr lang="en-US" sz="2000" baseline="0" dirty="0"/>
            <a:t>College Raptor- </a:t>
          </a:r>
          <a:r>
            <a:rPr lang="en-US" sz="2000" baseline="0" dirty="0" err="1"/>
            <a:t>collegeraptor.com</a:t>
          </a:r>
          <a:endParaRPr lang="en-US" sz="2000" dirty="0"/>
        </a:p>
      </dgm:t>
    </dgm:pt>
    <dgm:pt modelId="{07D3B7A2-351A-4611-9654-56B9C67EF651}" type="parTrans" cxnId="{F13984CB-92BF-46BE-9384-0F024C011F94}">
      <dgm:prSet/>
      <dgm:spPr/>
      <dgm:t>
        <a:bodyPr/>
        <a:lstStyle/>
        <a:p>
          <a:endParaRPr lang="en-US"/>
        </a:p>
      </dgm:t>
    </dgm:pt>
    <dgm:pt modelId="{E2E564BF-C924-4747-B4C0-344F6322A4BD}" type="sibTrans" cxnId="{F13984CB-92BF-46BE-9384-0F024C011F94}">
      <dgm:prSet/>
      <dgm:spPr/>
      <dgm:t>
        <a:bodyPr/>
        <a:lstStyle/>
        <a:p>
          <a:endParaRPr lang="en-US"/>
        </a:p>
      </dgm:t>
    </dgm:pt>
    <dgm:pt modelId="{38A4FF28-DD45-0D40-8712-F1EFC53E2E08}" type="pres">
      <dgm:prSet presAssocID="{9F722D92-E3FD-48A0-86F1-5930C6435333}" presName="linear" presStyleCnt="0">
        <dgm:presLayoutVars>
          <dgm:animLvl val="lvl"/>
          <dgm:resizeHandles val="exact"/>
        </dgm:presLayoutVars>
      </dgm:prSet>
      <dgm:spPr/>
    </dgm:pt>
    <dgm:pt modelId="{75D60947-07C8-F644-A51F-1446D7ABBF76}" type="pres">
      <dgm:prSet presAssocID="{E4E3BB7F-00B5-409D-8289-17B96F92F9D9}" presName="parentText" presStyleLbl="node1" presStyleIdx="0" presStyleCnt="8">
        <dgm:presLayoutVars>
          <dgm:chMax val="0"/>
          <dgm:bulletEnabled val="1"/>
        </dgm:presLayoutVars>
      </dgm:prSet>
      <dgm:spPr/>
    </dgm:pt>
    <dgm:pt modelId="{74C19019-7EB1-8341-854C-7C35A00E18C6}" type="pres">
      <dgm:prSet presAssocID="{ED055E5F-E8D5-432F-838E-9558647586DD}" presName="spacer" presStyleCnt="0"/>
      <dgm:spPr/>
    </dgm:pt>
    <dgm:pt modelId="{5D6F0594-D24C-AB47-98F4-8309217C08C3}" type="pres">
      <dgm:prSet presAssocID="{E2CA5405-64AD-4FCE-AF41-5994B2C75771}" presName="parentText" presStyleLbl="node1" presStyleIdx="1" presStyleCnt="8">
        <dgm:presLayoutVars>
          <dgm:chMax val="0"/>
          <dgm:bulletEnabled val="1"/>
        </dgm:presLayoutVars>
      </dgm:prSet>
      <dgm:spPr/>
    </dgm:pt>
    <dgm:pt modelId="{B09EE89D-50C9-9A42-8C6F-3C215397A4E3}" type="pres">
      <dgm:prSet presAssocID="{0A20DD4F-EFF4-4175-90D5-BB9192C432D6}" presName="spacer" presStyleCnt="0"/>
      <dgm:spPr/>
    </dgm:pt>
    <dgm:pt modelId="{BC79120A-5C5A-214A-8FA9-1BC4BB3A4338}" type="pres">
      <dgm:prSet presAssocID="{A1881669-ADC1-456C-B451-D973EA668F27}" presName="parentText" presStyleLbl="node1" presStyleIdx="2" presStyleCnt="8">
        <dgm:presLayoutVars>
          <dgm:chMax val="0"/>
          <dgm:bulletEnabled val="1"/>
        </dgm:presLayoutVars>
      </dgm:prSet>
      <dgm:spPr/>
    </dgm:pt>
    <dgm:pt modelId="{BE6BB5F0-D100-5443-BBC9-BFB5AF169FAB}" type="pres">
      <dgm:prSet presAssocID="{3AC26DC8-1223-45F4-8A2C-917CD462B164}" presName="spacer" presStyleCnt="0"/>
      <dgm:spPr/>
    </dgm:pt>
    <dgm:pt modelId="{9291F7C0-CAA0-B541-A948-A4E21C2CA024}" type="pres">
      <dgm:prSet presAssocID="{C9E7D348-EF92-469C-BE3C-1A13CB287CA0}" presName="parentText" presStyleLbl="node1" presStyleIdx="3" presStyleCnt="8">
        <dgm:presLayoutVars>
          <dgm:chMax val="0"/>
          <dgm:bulletEnabled val="1"/>
        </dgm:presLayoutVars>
      </dgm:prSet>
      <dgm:spPr/>
    </dgm:pt>
    <dgm:pt modelId="{20F6520B-DA42-A94B-AEEB-F3BE0EBBDF5E}" type="pres">
      <dgm:prSet presAssocID="{287D60CE-3C53-4D73-B9E1-7421C19C8EBE}" presName="spacer" presStyleCnt="0"/>
      <dgm:spPr/>
    </dgm:pt>
    <dgm:pt modelId="{85473E90-AA7A-9A41-8657-0D13D9B2E26F}" type="pres">
      <dgm:prSet presAssocID="{E29DD991-ECEC-45C1-B580-47589140E1DB}" presName="parentText" presStyleLbl="node1" presStyleIdx="4" presStyleCnt="8">
        <dgm:presLayoutVars>
          <dgm:chMax val="0"/>
          <dgm:bulletEnabled val="1"/>
        </dgm:presLayoutVars>
      </dgm:prSet>
      <dgm:spPr/>
    </dgm:pt>
    <dgm:pt modelId="{8AAE8206-C365-1843-82FB-7CFD9E840AFC}" type="pres">
      <dgm:prSet presAssocID="{80028C3E-228D-4642-BCBF-555C34F3680E}" presName="spacer" presStyleCnt="0"/>
      <dgm:spPr/>
    </dgm:pt>
    <dgm:pt modelId="{81859A7A-266B-CA4E-AB05-46C184537170}" type="pres">
      <dgm:prSet presAssocID="{5178C50C-1099-427B-A5C9-EBBFF9FB1138}" presName="parentText" presStyleLbl="node1" presStyleIdx="5" presStyleCnt="8">
        <dgm:presLayoutVars>
          <dgm:chMax val="0"/>
          <dgm:bulletEnabled val="1"/>
        </dgm:presLayoutVars>
      </dgm:prSet>
      <dgm:spPr/>
    </dgm:pt>
    <dgm:pt modelId="{7A2A83F2-E2C2-024F-8EF6-43D8864D7E2D}" type="pres">
      <dgm:prSet presAssocID="{ACA2CF0E-328E-4657-B72C-72BA148489E5}" presName="spacer" presStyleCnt="0"/>
      <dgm:spPr/>
    </dgm:pt>
    <dgm:pt modelId="{5091464B-C619-AE40-A2C7-E0BC8A0EB747}" type="pres">
      <dgm:prSet presAssocID="{A6CA0C44-6F1C-440F-8225-2D02A24AA561}" presName="parentText" presStyleLbl="node1" presStyleIdx="6" presStyleCnt="8">
        <dgm:presLayoutVars>
          <dgm:chMax val="0"/>
          <dgm:bulletEnabled val="1"/>
        </dgm:presLayoutVars>
      </dgm:prSet>
      <dgm:spPr/>
    </dgm:pt>
    <dgm:pt modelId="{F61020AB-F612-9E4D-BD23-44E63D3EA8B6}" type="pres">
      <dgm:prSet presAssocID="{5B0A6415-CF50-451C-A4B4-91337A9CAA3A}" presName="spacer" presStyleCnt="0"/>
      <dgm:spPr/>
    </dgm:pt>
    <dgm:pt modelId="{BCDF311B-34B5-294D-9156-55D28613A762}" type="pres">
      <dgm:prSet presAssocID="{659708C2-9884-45E6-B4A5-9F2BF4C2B833}" presName="parentText" presStyleLbl="node1" presStyleIdx="7" presStyleCnt="8">
        <dgm:presLayoutVars>
          <dgm:chMax val="0"/>
          <dgm:bulletEnabled val="1"/>
        </dgm:presLayoutVars>
      </dgm:prSet>
      <dgm:spPr/>
    </dgm:pt>
  </dgm:ptLst>
  <dgm:cxnLst>
    <dgm:cxn modelId="{E0AFA51A-0272-4F21-A340-85449235C246}" srcId="{9F722D92-E3FD-48A0-86F1-5930C6435333}" destId="{5178C50C-1099-427B-A5C9-EBBFF9FB1138}" srcOrd="5" destOrd="0" parTransId="{1E03E19C-EB0C-4EDD-8598-41C21C3B98AE}" sibTransId="{ACA2CF0E-328E-4657-B72C-72BA148489E5}"/>
    <dgm:cxn modelId="{733F136D-11B0-5742-82E0-B24EA0E74AEB}" type="presOf" srcId="{E29DD991-ECEC-45C1-B580-47589140E1DB}" destId="{85473E90-AA7A-9A41-8657-0D13D9B2E26F}" srcOrd="0" destOrd="0" presId="urn:microsoft.com/office/officeart/2005/8/layout/vList2"/>
    <dgm:cxn modelId="{5B070251-50C2-4B50-943C-964B2A46CEB4}" srcId="{9F722D92-E3FD-48A0-86F1-5930C6435333}" destId="{A6CA0C44-6F1C-440F-8225-2D02A24AA561}" srcOrd="6" destOrd="0" parTransId="{9688D21B-8DE5-4FAF-ADC0-CF0C2A389A26}" sibTransId="{5B0A6415-CF50-451C-A4B4-91337A9CAA3A}"/>
    <dgm:cxn modelId="{5CC7E651-533E-F84C-80C9-BB01493B539B}" type="presOf" srcId="{E4E3BB7F-00B5-409D-8289-17B96F92F9D9}" destId="{75D60947-07C8-F644-A51F-1446D7ABBF76}" srcOrd="0" destOrd="0" presId="urn:microsoft.com/office/officeart/2005/8/layout/vList2"/>
    <dgm:cxn modelId="{F3EB0F74-0264-B24B-AC0D-E369C1FB3F36}" type="presOf" srcId="{659708C2-9884-45E6-B4A5-9F2BF4C2B833}" destId="{BCDF311B-34B5-294D-9156-55D28613A762}" srcOrd="0" destOrd="0" presId="urn:microsoft.com/office/officeart/2005/8/layout/vList2"/>
    <dgm:cxn modelId="{AD5E1E74-92FD-9C4F-96C6-B185CB3ECB45}" type="presOf" srcId="{9F722D92-E3FD-48A0-86F1-5930C6435333}" destId="{38A4FF28-DD45-0D40-8712-F1EFC53E2E08}" srcOrd="0" destOrd="0" presId="urn:microsoft.com/office/officeart/2005/8/layout/vList2"/>
    <dgm:cxn modelId="{D20B1455-2834-F644-A1C6-CEC6A90E03C7}" type="presOf" srcId="{5178C50C-1099-427B-A5C9-EBBFF9FB1138}" destId="{81859A7A-266B-CA4E-AB05-46C184537170}" srcOrd="0" destOrd="0" presId="urn:microsoft.com/office/officeart/2005/8/layout/vList2"/>
    <dgm:cxn modelId="{9718B975-0090-43F8-BFDD-3331E884DF0B}" srcId="{9F722D92-E3FD-48A0-86F1-5930C6435333}" destId="{E4E3BB7F-00B5-409D-8289-17B96F92F9D9}" srcOrd="0" destOrd="0" parTransId="{BAE78C2D-BF6A-4AB7-B2BA-7066253AF7DF}" sibTransId="{ED055E5F-E8D5-432F-838E-9558647586DD}"/>
    <dgm:cxn modelId="{58F490A1-73D5-45DB-8F7F-43775E4998B0}" srcId="{9F722D92-E3FD-48A0-86F1-5930C6435333}" destId="{E29DD991-ECEC-45C1-B580-47589140E1DB}" srcOrd="4" destOrd="0" parTransId="{70061A38-5A53-45D0-84F4-6C3621221710}" sibTransId="{80028C3E-228D-4642-BCBF-555C34F3680E}"/>
    <dgm:cxn modelId="{E1B66FAE-AA33-1242-BE68-F67E702359AF}" type="presOf" srcId="{A1881669-ADC1-456C-B451-D973EA668F27}" destId="{BC79120A-5C5A-214A-8FA9-1BC4BB3A4338}" srcOrd="0" destOrd="0" presId="urn:microsoft.com/office/officeart/2005/8/layout/vList2"/>
    <dgm:cxn modelId="{5206D9AE-F1B3-1B4D-BEB4-365EAF096059}" type="presOf" srcId="{E2CA5405-64AD-4FCE-AF41-5994B2C75771}" destId="{5D6F0594-D24C-AB47-98F4-8309217C08C3}" srcOrd="0" destOrd="0" presId="urn:microsoft.com/office/officeart/2005/8/layout/vList2"/>
    <dgm:cxn modelId="{F13984CB-92BF-46BE-9384-0F024C011F94}" srcId="{9F722D92-E3FD-48A0-86F1-5930C6435333}" destId="{659708C2-9884-45E6-B4A5-9F2BF4C2B833}" srcOrd="7" destOrd="0" parTransId="{07D3B7A2-351A-4611-9654-56B9C67EF651}" sibTransId="{E2E564BF-C924-4747-B4C0-344F6322A4BD}"/>
    <dgm:cxn modelId="{6BC2BDDE-EB8B-4B07-96C8-8C771487F697}" srcId="{9F722D92-E3FD-48A0-86F1-5930C6435333}" destId="{E2CA5405-64AD-4FCE-AF41-5994B2C75771}" srcOrd="1" destOrd="0" parTransId="{0D5DA7F9-15AE-42EE-901E-48EAAC7FF0F3}" sibTransId="{0A20DD4F-EFF4-4175-90D5-BB9192C432D6}"/>
    <dgm:cxn modelId="{12B765E0-6E62-CF42-8CA1-D647B7143FC5}" type="presOf" srcId="{A6CA0C44-6F1C-440F-8225-2D02A24AA561}" destId="{5091464B-C619-AE40-A2C7-E0BC8A0EB747}" srcOrd="0" destOrd="0" presId="urn:microsoft.com/office/officeart/2005/8/layout/vList2"/>
    <dgm:cxn modelId="{4BDA25EF-A44E-4BEF-9DAF-7E533FE89100}" srcId="{9F722D92-E3FD-48A0-86F1-5930C6435333}" destId="{A1881669-ADC1-456C-B451-D973EA668F27}" srcOrd="2" destOrd="0" parTransId="{BAD89F61-5E20-4920-91B3-C822546233C5}" sibTransId="{3AC26DC8-1223-45F4-8A2C-917CD462B164}"/>
    <dgm:cxn modelId="{2DD3D6F6-7638-B84B-892D-BB85F726F7C4}" type="presOf" srcId="{C9E7D348-EF92-469C-BE3C-1A13CB287CA0}" destId="{9291F7C0-CAA0-B541-A948-A4E21C2CA024}" srcOrd="0" destOrd="0" presId="urn:microsoft.com/office/officeart/2005/8/layout/vList2"/>
    <dgm:cxn modelId="{4729D9FF-C9D8-410E-941F-482295663F87}" srcId="{9F722D92-E3FD-48A0-86F1-5930C6435333}" destId="{C9E7D348-EF92-469C-BE3C-1A13CB287CA0}" srcOrd="3" destOrd="0" parTransId="{022D9C86-B57E-444B-96EC-0FCF050A6B67}" sibTransId="{287D60CE-3C53-4D73-B9E1-7421C19C8EBE}"/>
    <dgm:cxn modelId="{B531367B-C06E-A240-BB3C-68C05C4BD65D}" type="presParOf" srcId="{38A4FF28-DD45-0D40-8712-F1EFC53E2E08}" destId="{75D60947-07C8-F644-A51F-1446D7ABBF76}" srcOrd="0" destOrd="0" presId="urn:microsoft.com/office/officeart/2005/8/layout/vList2"/>
    <dgm:cxn modelId="{3981E4C1-1A28-594F-B645-9197DCB13AB5}" type="presParOf" srcId="{38A4FF28-DD45-0D40-8712-F1EFC53E2E08}" destId="{74C19019-7EB1-8341-854C-7C35A00E18C6}" srcOrd="1" destOrd="0" presId="urn:microsoft.com/office/officeart/2005/8/layout/vList2"/>
    <dgm:cxn modelId="{54CDBA17-7323-5E40-8A47-81F6E2C3F54B}" type="presParOf" srcId="{38A4FF28-DD45-0D40-8712-F1EFC53E2E08}" destId="{5D6F0594-D24C-AB47-98F4-8309217C08C3}" srcOrd="2" destOrd="0" presId="urn:microsoft.com/office/officeart/2005/8/layout/vList2"/>
    <dgm:cxn modelId="{2DCBD0ED-0CC8-6C4D-B8CC-D84D31895B30}" type="presParOf" srcId="{38A4FF28-DD45-0D40-8712-F1EFC53E2E08}" destId="{B09EE89D-50C9-9A42-8C6F-3C215397A4E3}" srcOrd="3" destOrd="0" presId="urn:microsoft.com/office/officeart/2005/8/layout/vList2"/>
    <dgm:cxn modelId="{1C4362F1-18A1-654B-AA45-6286A8CDC979}" type="presParOf" srcId="{38A4FF28-DD45-0D40-8712-F1EFC53E2E08}" destId="{BC79120A-5C5A-214A-8FA9-1BC4BB3A4338}" srcOrd="4" destOrd="0" presId="urn:microsoft.com/office/officeart/2005/8/layout/vList2"/>
    <dgm:cxn modelId="{949DF370-1E92-B44B-8434-E09E6800BC0F}" type="presParOf" srcId="{38A4FF28-DD45-0D40-8712-F1EFC53E2E08}" destId="{BE6BB5F0-D100-5443-BBC9-BFB5AF169FAB}" srcOrd="5" destOrd="0" presId="urn:microsoft.com/office/officeart/2005/8/layout/vList2"/>
    <dgm:cxn modelId="{9F7F7E51-B03C-7141-8839-EB1184539A81}" type="presParOf" srcId="{38A4FF28-DD45-0D40-8712-F1EFC53E2E08}" destId="{9291F7C0-CAA0-B541-A948-A4E21C2CA024}" srcOrd="6" destOrd="0" presId="urn:microsoft.com/office/officeart/2005/8/layout/vList2"/>
    <dgm:cxn modelId="{0DDB129F-5B02-F341-8914-50D47649D8C1}" type="presParOf" srcId="{38A4FF28-DD45-0D40-8712-F1EFC53E2E08}" destId="{20F6520B-DA42-A94B-AEEB-F3BE0EBBDF5E}" srcOrd="7" destOrd="0" presId="urn:microsoft.com/office/officeart/2005/8/layout/vList2"/>
    <dgm:cxn modelId="{186F3496-B560-E147-86F0-719CFA3574E9}" type="presParOf" srcId="{38A4FF28-DD45-0D40-8712-F1EFC53E2E08}" destId="{85473E90-AA7A-9A41-8657-0D13D9B2E26F}" srcOrd="8" destOrd="0" presId="urn:microsoft.com/office/officeart/2005/8/layout/vList2"/>
    <dgm:cxn modelId="{680B6E16-F319-4642-8CF3-B39B1E266601}" type="presParOf" srcId="{38A4FF28-DD45-0D40-8712-F1EFC53E2E08}" destId="{8AAE8206-C365-1843-82FB-7CFD9E840AFC}" srcOrd="9" destOrd="0" presId="urn:microsoft.com/office/officeart/2005/8/layout/vList2"/>
    <dgm:cxn modelId="{A45EE1B6-D936-3E4A-961F-9A74D17CB419}" type="presParOf" srcId="{38A4FF28-DD45-0D40-8712-F1EFC53E2E08}" destId="{81859A7A-266B-CA4E-AB05-46C184537170}" srcOrd="10" destOrd="0" presId="urn:microsoft.com/office/officeart/2005/8/layout/vList2"/>
    <dgm:cxn modelId="{F6B6E527-0C67-9746-8191-7C47C282CD34}" type="presParOf" srcId="{38A4FF28-DD45-0D40-8712-F1EFC53E2E08}" destId="{7A2A83F2-E2C2-024F-8EF6-43D8864D7E2D}" srcOrd="11" destOrd="0" presId="urn:microsoft.com/office/officeart/2005/8/layout/vList2"/>
    <dgm:cxn modelId="{668B353B-57BD-404A-9892-68E6FEF17B2A}" type="presParOf" srcId="{38A4FF28-DD45-0D40-8712-F1EFC53E2E08}" destId="{5091464B-C619-AE40-A2C7-E0BC8A0EB747}" srcOrd="12" destOrd="0" presId="urn:microsoft.com/office/officeart/2005/8/layout/vList2"/>
    <dgm:cxn modelId="{236734E0-805D-784F-B719-E1A53E5CA1E9}" type="presParOf" srcId="{38A4FF28-DD45-0D40-8712-F1EFC53E2E08}" destId="{F61020AB-F612-9E4D-BD23-44E63D3EA8B6}" srcOrd="13" destOrd="0" presId="urn:microsoft.com/office/officeart/2005/8/layout/vList2"/>
    <dgm:cxn modelId="{9F518280-CB55-4146-9798-C246B186A1FD}" type="presParOf" srcId="{38A4FF28-DD45-0D40-8712-F1EFC53E2E08}" destId="{BCDF311B-34B5-294D-9156-55D28613A762}"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F62168-BB81-44BA-903A-714F5F7A673A}"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AC2EBF8A-E9DC-415E-973D-82B0F2D66BF5}">
      <dgm:prSet custT="1"/>
      <dgm:spPr/>
      <dgm:t>
        <a:bodyPr/>
        <a:lstStyle/>
        <a:p>
          <a:pPr>
            <a:lnSpc>
              <a:spcPct val="100000"/>
            </a:lnSpc>
            <a:defRPr b="1"/>
          </a:pPr>
          <a:r>
            <a:rPr lang="en-US" sz="2000"/>
            <a:t>There are various ways to apply </a:t>
          </a:r>
        </a:p>
      </dgm:t>
    </dgm:pt>
    <dgm:pt modelId="{137A51B5-C137-452E-B8D3-5386C0F9AEA7}" type="parTrans" cxnId="{FFF2DC3A-E330-4CFD-A948-AD0D229DDE75}">
      <dgm:prSet/>
      <dgm:spPr/>
      <dgm:t>
        <a:bodyPr/>
        <a:lstStyle/>
        <a:p>
          <a:endParaRPr lang="en-US" sz="2800"/>
        </a:p>
      </dgm:t>
    </dgm:pt>
    <dgm:pt modelId="{94E24690-FD79-4D66-A914-EDEB7B9B0025}" type="sibTrans" cxnId="{FFF2DC3A-E330-4CFD-A948-AD0D229DDE75}">
      <dgm:prSet/>
      <dgm:spPr/>
      <dgm:t>
        <a:bodyPr/>
        <a:lstStyle/>
        <a:p>
          <a:endParaRPr lang="en-US" sz="2800"/>
        </a:p>
      </dgm:t>
    </dgm:pt>
    <dgm:pt modelId="{1790F711-9CD9-4782-BB77-5AC3E515B469}">
      <dgm:prSet custT="1"/>
      <dgm:spPr/>
      <dgm:t>
        <a:bodyPr/>
        <a:lstStyle/>
        <a:p>
          <a:pPr>
            <a:lnSpc>
              <a:spcPct val="100000"/>
            </a:lnSpc>
            <a:defRPr b="1"/>
          </a:pPr>
          <a:r>
            <a:rPr lang="en-US" sz="2000" dirty="0"/>
            <a:t>All students must connect Naviance to Common App</a:t>
          </a:r>
        </a:p>
      </dgm:t>
    </dgm:pt>
    <dgm:pt modelId="{2BBDD239-73D2-42E5-807D-F5D8FE4265EA}" type="parTrans" cxnId="{4B1C1926-1DA2-4D39-B232-B821B8C756BB}">
      <dgm:prSet/>
      <dgm:spPr/>
      <dgm:t>
        <a:bodyPr/>
        <a:lstStyle/>
        <a:p>
          <a:endParaRPr lang="en-US" sz="2800"/>
        </a:p>
      </dgm:t>
    </dgm:pt>
    <dgm:pt modelId="{011C7C02-881A-4625-9651-1AA50604F034}" type="sibTrans" cxnId="{4B1C1926-1DA2-4D39-B232-B821B8C756BB}">
      <dgm:prSet/>
      <dgm:spPr/>
      <dgm:t>
        <a:bodyPr/>
        <a:lstStyle/>
        <a:p>
          <a:endParaRPr lang="en-US" sz="2800"/>
        </a:p>
      </dgm:t>
    </dgm:pt>
    <dgm:pt modelId="{E2B3573B-F586-4A1F-A223-FBCD61F8883B}">
      <dgm:prSet custT="1"/>
      <dgm:spPr/>
      <dgm:t>
        <a:bodyPr/>
        <a:lstStyle/>
        <a:p>
          <a:pPr>
            <a:lnSpc>
              <a:spcPct val="100000"/>
            </a:lnSpc>
            <a:defRPr b="1"/>
          </a:pPr>
          <a:r>
            <a:rPr lang="en-US" sz="2000"/>
            <a:t>If student not applying through Common App they still MUST add college to Naviance college list</a:t>
          </a:r>
        </a:p>
      </dgm:t>
    </dgm:pt>
    <dgm:pt modelId="{DAD0F259-4EB6-466C-8C6A-FE377870FE2E}" type="parTrans" cxnId="{09436B12-9F0C-448D-8B41-60C03E97D865}">
      <dgm:prSet/>
      <dgm:spPr/>
      <dgm:t>
        <a:bodyPr/>
        <a:lstStyle/>
        <a:p>
          <a:endParaRPr lang="en-US" sz="2800"/>
        </a:p>
      </dgm:t>
    </dgm:pt>
    <dgm:pt modelId="{11876511-E15A-42C2-A3F5-0944BD24829B}" type="sibTrans" cxnId="{09436B12-9F0C-448D-8B41-60C03E97D865}">
      <dgm:prSet/>
      <dgm:spPr/>
      <dgm:t>
        <a:bodyPr/>
        <a:lstStyle/>
        <a:p>
          <a:endParaRPr lang="en-US" sz="2800"/>
        </a:p>
      </dgm:t>
    </dgm:pt>
    <dgm:pt modelId="{5847DA89-59A3-4671-AD87-4EA4F68B9D85}" type="pres">
      <dgm:prSet presAssocID="{99F62168-BB81-44BA-903A-714F5F7A673A}" presName="root" presStyleCnt="0">
        <dgm:presLayoutVars>
          <dgm:dir/>
          <dgm:resizeHandles val="exact"/>
        </dgm:presLayoutVars>
      </dgm:prSet>
      <dgm:spPr/>
    </dgm:pt>
    <dgm:pt modelId="{7AD6B133-F38C-4FF7-A54E-AAC23B6345C1}" type="pres">
      <dgm:prSet presAssocID="{AC2EBF8A-E9DC-415E-973D-82B0F2D66BF5}" presName="compNode" presStyleCnt="0"/>
      <dgm:spPr/>
    </dgm:pt>
    <dgm:pt modelId="{4BEAD588-996D-42BF-A1CC-B08E3D4ED3DA}" type="pres">
      <dgm:prSet presAssocID="{AC2EBF8A-E9DC-415E-973D-82B0F2D66B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18DB602A-3EE4-4537-9D2D-A84ACFA69527}" type="pres">
      <dgm:prSet presAssocID="{AC2EBF8A-E9DC-415E-973D-82B0F2D66BF5}" presName="iconSpace" presStyleCnt="0"/>
      <dgm:spPr/>
    </dgm:pt>
    <dgm:pt modelId="{371C533E-2651-4BA0-ACBF-F68FE96B5D70}" type="pres">
      <dgm:prSet presAssocID="{AC2EBF8A-E9DC-415E-973D-82B0F2D66BF5}" presName="parTx" presStyleLbl="revTx" presStyleIdx="0" presStyleCnt="6">
        <dgm:presLayoutVars>
          <dgm:chMax val="0"/>
          <dgm:chPref val="0"/>
        </dgm:presLayoutVars>
      </dgm:prSet>
      <dgm:spPr/>
    </dgm:pt>
    <dgm:pt modelId="{532632C8-FDC3-4ADF-911A-75A36E1C5FCD}" type="pres">
      <dgm:prSet presAssocID="{AC2EBF8A-E9DC-415E-973D-82B0F2D66BF5}" presName="txSpace" presStyleCnt="0"/>
      <dgm:spPr/>
    </dgm:pt>
    <dgm:pt modelId="{A3CBF6E5-21C6-4926-98A8-03BABE299222}" type="pres">
      <dgm:prSet presAssocID="{AC2EBF8A-E9DC-415E-973D-82B0F2D66BF5}" presName="desTx" presStyleLbl="revTx" presStyleIdx="1" presStyleCnt="6">
        <dgm:presLayoutVars/>
      </dgm:prSet>
      <dgm:spPr/>
    </dgm:pt>
    <dgm:pt modelId="{59E80356-93CD-4474-A3BC-D8B2206D969F}" type="pres">
      <dgm:prSet presAssocID="{94E24690-FD79-4D66-A914-EDEB7B9B0025}" presName="sibTrans" presStyleCnt="0"/>
      <dgm:spPr/>
    </dgm:pt>
    <dgm:pt modelId="{4EF5540E-39C7-44D7-86B3-5475A0CA3C12}" type="pres">
      <dgm:prSet presAssocID="{1790F711-9CD9-4782-BB77-5AC3E515B469}" presName="compNode" presStyleCnt="0"/>
      <dgm:spPr/>
    </dgm:pt>
    <dgm:pt modelId="{B5DA89F2-F70A-4994-8606-CAA546DE04CA}" type="pres">
      <dgm:prSet presAssocID="{1790F711-9CD9-4782-BB77-5AC3E515B4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art Phone"/>
        </a:ext>
      </dgm:extLst>
    </dgm:pt>
    <dgm:pt modelId="{A87FD1D1-AAC4-437C-A623-EE31D222645C}" type="pres">
      <dgm:prSet presAssocID="{1790F711-9CD9-4782-BB77-5AC3E515B469}" presName="iconSpace" presStyleCnt="0"/>
      <dgm:spPr/>
    </dgm:pt>
    <dgm:pt modelId="{03246121-6A26-4702-812E-FEAEE5606C9B}" type="pres">
      <dgm:prSet presAssocID="{1790F711-9CD9-4782-BB77-5AC3E515B469}" presName="parTx" presStyleLbl="revTx" presStyleIdx="2" presStyleCnt="6">
        <dgm:presLayoutVars>
          <dgm:chMax val="0"/>
          <dgm:chPref val="0"/>
        </dgm:presLayoutVars>
      </dgm:prSet>
      <dgm:spPr/>
    </dgm:pt>
    <dgm:pt modelId="{91CA12E8-2861-494D-A1D3-374657E20CAA}" type="pres">
      <dgm:prSet presAssocID="{1790F711-9CD9-4782-BB77-5AC3E515B469}" presName="txSpace" presStyleCnt="0"/>
      <dgm:spPr/>
    </dgm:pt>
    <dgm:pt modelId="{8C017EE2-8DD6-4E2E-9FD6-74709AB699C7}" type="pres">
      <dgm:prSet presAssocID="{1790F711-9CD9-4782-BB77-5AC3E515B469}" presName="desTx" presStyleLbl="revTx" presStyleIdx="3" presStyleCnt="6">
        <dgm:presLayoutVars/>
      </dgm:prSet>
      <dgm:spPr/>
    </dgm:pt>
    <dgm:pt modelId="{121E9888-18DF-4F37-98C8-4FAC937F2B5E}" type="pres">
      <dgm:prSet presAssocID="{011C7C02-881A-4625-9651-1AA50604F034}" presName="sibTrans" presStyleCnt="0"/>
      <dgm:spPr/>
    </dgm:pt>
    <dgm:pt modelId="{25E765E6-A27F-4C25-84F6-1A22F4873507}" type="pres">
      <dgm:prSet presAssocID="{E2B3573B-F586-4A1F-A223-FBCD61F8883B}" presName="compNode" presStyleCnt="0"/>
      <dgm:spPr/>
    </dgm:pt>
    <dgm:pt modelId="{08E8C456-0699-41DF-837E-BEA7CE67EB9A}" type="pres">
      <dgm:prSet presAssocID="{E2B3573B-F586-4A1F-A223-FBCD61F888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EEDEC979-53C8-4C00-B8B5-BC47449F211A}" type="pres">
      <dgm:prSet presAssocID="{E2B3573B-F586-4A1F-A223-FBCD61F8883B}" presName="iconSpace" presStyleCnt="0"/>
      <dgm:spPr/>
    </dgm:pt>
    <dgm:pt modelId="{124AF797-ED47-4720-ABD2-786D8EC50135}" type="pres">
      <dgm:prSet presAssocID="{E2B3573B-F586-4A1F-A223-FBCD61F8883B}" presName="parTx" presStyleLbl="revTx" presStyleIdx="4" presStyleCnt="6">
        <dgm:presLayoutVars>
          <dgm:chMax val="0"/>
          <dgm:chPref val="0"/>
        </dgm:presLayoutVars>
      </dgm:prSet>
      <dgm:spPr/>
    </dgm:pt>
    <dgm:pt modelId="{0D707B0E-F0C1-4156-9F07-1129EA2466DF}" type="pres">
      <dgm:prSet presAssocID="{E2B3573B-F586-4A1F-A223-FBCD61F8883B}" presName="txSpace" presStyleCnt="0"/>
      <dgm:spPr/>
    </dgm:pt>
    <dgm:pt modelId="{6FA176A9-0E31-4444-9DDE-2FFFE00DBE1F}" type="pres">
      <dgm:prSet presAssocID="{E2B3573B-F586-4A1F-A223-FBCD61F8883B}" presName="desTx" presStyleLbl="revTx" presStyleIdx="5" presStyleCnt="6">
        <dgm:presLayoutVars/>
      </dgm:prSet>
      <dgm:spPr/>
    </dgm:pt>
  </dgm:ptLst>
  <dgm:cxnLst>
    <dgm:cxn modelId="{5FE92E0C-FCA5-4393-A793-39D34961BB2E}" type="presOf" srcId="{1790F711-9CD9-4782-BB77-5AC3E515B469}" destId="{03246121-6A26-4702-812E-FEAEE5606C9B}" srcOrd="0" destOrd="0" presId="urn:microsoft.com/office/officeart/2018/5/layout/CenteredIconLabelDescriptionList"/>
    <dgm:cxn modelId="{09436B12-9F0C-448D-8B41-60C03E97D865}" srcId="{99F62168-BB81-44BA-903A-714F5F7A673A}" destId="{E2B3573B-F586-4A1F-A223-FBCD61F8883B}" srcOrd="2" destOrd="0" parTransId="{DAD0F259-4EB6-466C-8C6A-FE377870FE2E}" sibTransId="{11876511-E15A-42C2-A3F5-0944BD24829B}"/>
    <dgm:cxn modelId="{4B1C1926-1DA2-4D39-B232-B821B8C756BB}" srcId="{99F62168-BB81-44BA-903A-714F5F7A673A}" destId="{1790F711-9CD9-4782-BB77-5AC3E515B469}" srcOrd="1" destOrd="0" parTransId="{2BBDD239-73D2-42E5-807D-F5D8FE4265EA}" sibTransId="{011C7C02-881A-4625-9651-1AA50604F034}"/>
    <dgm:cxn modelId="{0F4C6031-AB1F-41BE-B139-95DFA3011C07}" type="presOf" srcId="{99F62168-BB81-44BA-903A-714F5F7A673A}" destId="{5847DA89-59A3-4671-AD87-4EA4F68B9D85}" srcOrd="0" destOrd="0" presId="urn:microsoft.com/office/officeart/2018/5/layout/CenteredIconLabelDescriptionList"/>
    <dgm:cxn modelId="{651D7939-B6C4-45C1-A3F1-02170A162997}" type="presOf" srcId="{E2B3573B-F586-4A1F-A223-FBCD61F8883B}" destId="{124AF797-ED47-4720-ABD2-786D8EC50135}" srcOrd="0" destOrd="0" presId="urn:microsoft.com/office/officeart/2018/5/layout/CenteredIconLabelDescriptionList"/>
    <dgm:cxn modelId="{FFF2DC3A-E330-4CFD-A948-AD0D229DDE75}" srcId="{99F62168-BB81-44BA-903A-714F5F7A673A}" destId="{AC2EBF8A-E9DC-415E-973D-82B0F2D66BF5}" srcOrd="0" destOrd="0" parTransId="{137A51B5-C137-452E-B8D3-5386C0F9AEA7}" sibTransId="{94E24690-FD79-4D66-A914-EDEB7B9B0025}"/>
    <dgm:cxn modelId="{5ED15AD0-9D2A-4A53-8ACE-70E0EBAD0523}" type="presOf" srcId="{AC2EBF8A-E9DC-415E-973D-82B0F2D66BF5}" destId="{371C533E-2651-4BA0-ACBF-F68FE96B5D70}" srcOrd="0" destOrd="0" presId="urn:microsoft.com/office/officeart/2018/5/layout/CenteredIconLabelDescriptionList"/>
    <dgm:cxn modelId="{B36C2389-5345-4D73-A6A8-0A91013BF327}" type="presParOf" srcId="{5847DA89-59A3-4671-AD87-4EA4F68B9D85}" destId="{7AD6B133-F38C-4FF7-A54E-AAC23B6345C1}" srcOrd="0" destOrd="0" presId="urn:microsoft.com/office/officeart/2018/5/layout/CenteredIconLabelDescriptionList"/>
    <dgm:cxn modelId="{80146463-FAD2-4EC0-A3AD-01567CDCF6CF}" type="presParOf" srcId="{7AD6B133-F38C-4FF7-A54E-AAC23B6345C1}" destId="{4BEAD588-996D-42BF-A1CC-B08E3D4ED3DA}" srcOrd="0" destOrd="0" presId="urn:microsoft.com/office/officeart/2018/5/layout/CenteredIconLabelDescriptionList"/>
    <dgm:cxn modelId="{AC54DB67-8E36-4670-AD4E-773A1EC26D6C}" type="presParOf" srcId="{7AD6B133-F38C-4FF7-A54E-AAC23B6345C1}" destId="{18DB602A-3EE4-4537-9D2D-A84ACFA69527}" srcOrd="1" destOrd="0" presId="urn:microsoft.com/office/officeart/2018/5/layout/CenteredIconLabelDescriptionList"/>
    <dgm:cxn modelId="{E670C248-6AB2-4C50-935B-655A545587F2}" type="presParOf" srcId="{7AD6B133-F38C-4FF7-A54E-AAC23B6345C1}" destId="{371C533E-2651-4BA0-ACBF-F68FE96B5D70}" srcOrd="2" destOrd="0" presId="urn:microsoft.com/office/officeart/2018/5/layout/CenteredIconLabelDescriptionList"/>
    <dgm:cxn modelId="{D66C0E8B-7315-45E0-8878-8B1DDB7F872A}" type="presParOf" srcId="{7AD6B133-F38C-4FF7-A54E-AAC23B6345C1}" destId="{532632C8-FDC3-4ADF-911A-75A36E1C5FCD}" srcOrd="3" destOrd="0" presId="urn:microsoft.com/office/officeart/2018/5/layout/CenteredIconLabelDescriptionList"/>
    <dgm:cxn modelId="{81211DC0-6A0A-4F58-835B-D39D731CCC92}" type="presParOf" srcId="{7AD6B133-F38C-4FF7-A54E-AAC23B6345C1}" destId="{A3CBF6E5-21C6-4926-98A8-03BABE299222}" srcOrd="4" destOrd="0" presId="urn:microsoft.com/office/officeart/2018/5/layout/CenteredIconLabelDescriptionList"/>
    <dgm:cxn modelId="{9AEAC344-4BD8-4670-BD45-DA91AD7D37F2}" type="presParOf" srcId="{5847DA89-59A3-4671-AD87-4EA4F68B9D85}" destId="{59E80356-93CD-4474-A3BC-D8B2206D969F}" srcOrd="1" destOrd="0" presId="urn:microsoft.com/office/officeart/2018/5/layout/CenteredIconLabelDescriptionList"/>
    <dgm:cxn modelId="{D70D2AB3-B19B-430A-844A-0CC64EC2C69C}" type="presParOf" srcId="{5847DA89-59A3-4671-AD87-4EA4F68B9D85}" destId="{4EF5540E-39C7-44D7-86B3-5475A0CA3C12}" srcOrd="2" destOrd="0" presId="urn:microsoft.com/office/officeart/2018/5/layout/CenteredIconLabelDescriptionList"/>
    <dgm:cxn modelId="{DA16AA89-83FE-4480-99B2-ECAF142EF907}" type="presParOf" srcId="{4EF5540E-39C7-44D7-86B3-5475A0CA3C12}" destId="{B5DA89F2-F70A-4994-8606-CAA546DE04CA}" srcOrd="0" destOrd="0" presId="urn:microsoft.com/office/officeart/2018/5/layout/CenteredIconLabelDescriptionList"/>
    <dgm:cxn modelId="{FF9C6D22-CF07-4D68-B9C8-CA98D35BFA4D}" type="presParOf" srcId="{4EF5540E-39C7-44D7-86B3-5475A0CA3C12}" destId="{A87FD1D1-AAC4-437C-A623-EE31D222645C}" srcOrd="1" destOrd="0" presId="urn:microsoft.com/office/officeart/2018/5/layout/CenteredIconLabelDescriptionList"/>
    <dgm:cxn modelId="{F85C4490-111A-4318-86F5-AE19DF0030C5}" type="presParOf" srcId="{4EF5540E-39C7-44D7-86B3-5475A0CA3C12}" destId="{03246121-6A26-4702-812E-FEAEE5606C9B}" srcOrd="2" destOrd="0" presId="urn:microsoft.com/office/officeart/2018/5/layout/CenteredIconLabelDescriptionList"/>
    <dgm:cxn modelId="{190B77D2-C6FF-4849-A6E9-C07B20E3F5F8}" type="presParOf" srcId="{4EF5540E-39C7-44D7-86B3-5475A0CA3C12}" destId="{91CA12E8-2861-494D-A1D3-374657E20CAA}" srcOrd="3" destOrd="0" presId="urn:microsoft.com/office/officeart/2018/5/layout/CenteredIconLabelDescriptionList"/>
    <dgm:cxn modelId="{AE22E3A3-A722-4DC3-98AD-9E9CDFBFF8A1}" type="presParOf" srcId="{4EF5540E-39C7-44D7-86B3-5475A0CA3C12}" destId="{8C017EE2-8DD6-4E2E-9FD6-74709AB699C7}" srcOrd="4" destOrd="0" presId="urn:microsoft.com/office/officeart/2018/5/layout/CenteredIconLabelDescriptionList"/>
    <dgm:cxn modelId="{1D85286F-0E84-4FDD-AE47-788561197162}" type="presParOf" srcId="{5847DA89-59A3-4671-AD87-4EA4F68B9D85}" destId="{121E9888-18DF-4F37-98C8-4FAC937F2B5E}" srcOrd="3" destOrd="0" presId="urn:microsoft.com/office/officeart/2018/5/layout/CenteredIconLabelDescriptionList"/>
    <dgm:cxn modelId="{60050B7E-19B0-4738-A756-504754953950}" type="presParOf" srcId="{5847DA89-59A3-4671-AD87-4EA4F68B9D85}" destId="{25E765E6-A27F-4C25-84F6-1A22F4873507}" srcOrd="4" destOrd="0" presId="urn:microsoft.com/office/officeart/2018/5/layout/CenteredIconLabelDescriptionList"/>
    <dgm:cxn modelId="{6AAB27C2-43E0-45E1-B911-622270B1BC3F}" type="presParOf" srcId="{25E765E6-A27F-4C25-84F6-1A22F4873507}" destId="{08E8C456-0699-41DF-837E-BEA7CE67EB9A}" srcOrd="0" destOrd="0" presId="urn:microsoft.com/office/officeart/2018/5/layout/CenteredIconLabelDescriptionList"/>
    <dgm:cxn modelId="{B62710F6-5632-4697-900C-B1A7890F433B}" type="presParOf" srcId="{25E765E6-A27F-4C25-84F6-1A22F4873507}" destId="{EEDEC979-53C8-4C00-B8B5-BC47449F211A}" srcOrd="1" destOrd="0" presId="urn:microsoft.com/office/officeart/2018/5/layout/CenteredIconLabelDescriptionList"/>
    <dgm:cxn modelId="{A9A1FCB2-BB42-46A5-ADED-0D5445045EC6}" type="presParOf" srcId="{25E765E6-A27F-4C25-84F6-1A22F4873507}" destId="{124AF797-ED47-4720-ABD2-786D8EC50135}" srcOrd="2" destOrd="0" presId="urn:microsoft.com/office/officeart/2018/5/layout/CenteredIconLabelDescriptionList"/>
    <dgm:cxn modelId="{686851DD-FF54-44E2-A097-526C080A576E}" type="presParOf" srcId="{25E765E6-A27F-4C25-84F6-1A22F4873507}" destId="{0D707B0E-F0C1-4156-9F07-1129EA2466DF}" srcOrd="3" destOrd="0" presId="urn:microsoft.com/office/officeart/2018/5/layout/CenteredIconLabelDescriptionList"/>
    <dgm:cxn modelId="{4D32AC71-BAFB-4019-AA18-6E6C68716889}" type="presParOf" srcId="{25E765E6-A27F-4C25-84F6-1A22F4873507}" destId="{6FA176A9-0E31-4444-9DDE-2FFFE00DBE1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625B50-F29E-49E7-B773-86720B7220F1}"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7DCEB568-07C7-4D04-9A7A-F9F3F3532D71}">
      <dgm:prSet/>
      <dgm:spPr/>
      <dgm:t>
        <a:bodyPr/>
        <a:lstStyle/>
        <a:p>
          <a:r>
            <a:rPr lang="en-US" dirty="0">
              <a:latin typeface="Calibri" panose="020F0502020204030204" pitchFamily="34" charset="0"/>
              <a:cs typeface="Calibri" panose="020F0502020204030204" pitchFamily="34" charset="0"/>
            </a:rPr>
            <a:t>Early Decision  </a:t>
          </a:r>
        </a:p>
        <a:p>
          <a:r>
            <a:rPr lang="en-US" dirty="0">
              <a:latin typeface="Calibri" panose="020F0502020204030204" pitchFamily="34" charset="0"/>
              <a:cs typeface="Calibri" panose="020F0502020204030204" pitchFamily="34" charset="0"/>
            </a:rPr>
            <a:t>a binding application to one college, non-refundable deposit, deadlines as early as October 15/November 1</a:t>
          </a:r>
        </a:p>
      </dgm:t>
    </dgm:pt>
    <dgm:pt modelId="{DC5C0D07-04E5-403E-9D51-B6675F84D85F}" type="parTrans" cxnId="{1E46B874-40B7-4D0D-B661-63011715F197}">
      <dgm:prSet/>
      <dgm:spPr/>
      <dgm:t>
        <a:bodyPr/>
        <a:lstStyle/>
        <a:p>
          <a:endParaRPr lang="en-US">
            <a:latin typeface="Calibri" panose="020F0502020204030204" pitchFamily="34" charset="0"/>
            <a:cs typeface="Calibri" panose="020F0502020204030204" pitchFamily="34" charset="0"/>
          </a:endParaRPr>
        </a:p>
      </dgm:t>
    </dgm:pt>
    <dgm:pt modelId="{D73E44E3-7492-45EB-A547-D9C8595D9E13}" type="sibTrans" cxnId="{1E46B874-40B7-4D0D-B661-63011715F197}">
      <dgm:prSet/>
      <dgm:spPr/>
      <dgm:t>
        <a:bodyPr/>
        <a:lstStyle/>
        <a:p>
          <a:endParaRPr lang="en-US">
            <a:latin typeface="Calibri" panose="020F0502020204030204" pitchFamily="34" charset="0"/>
            <a:cs typeface="Calibri" panose="020F0502020204030204" pitchFamily="34" charset="0"/>
          </a:endParaRPr>
        </a:p>
      </dgm:t>
    </dgm:pt>
    <dgm:pt modelId="{5C2E1B2C-CBC8-465A-BC3C-3DCEF95D9D11}">
      <dgm:prSet/>
      <dgm:spPr/>
      <dgm:t>
        <a:bodyPr/>
        <a:lstStyle/>
        <a:p>
          <a:r>
            <a:rPr lang="en-US" dirty="0">
              <a:latin typeface="Calibri" panose="020F0502020204030204" pitchFamily="34" charset="0"/>
              <a:cs typeface="Calibri" panose="020F0502020204030204" pitchFamily="34" charset="0"/>
            </a:rPr>
            <a:t>Early Action </a:t>
          </a:r>
        </a:p>
        <a:p>
          <a:r>
            <a:rPr lang="en-US" dirty="0">
              <a:latin typeface="Calibri" panose="020F0502020204030204" pitchFamily="34" charset="0"/>
              <a:cs typeface="Calibri" panose="020F0502020204030204" pitchFamily="34" charset="0"/>
            </a:rPr>
            <a:t>not binding, hear back from college sooner, must decide by May 1</a:t>
          </a:r>
        </a:p>
      </dgm:t>
    </dgm:pt>
    <dgm:pt modelId="{5E75A2A3-8FB8-4B52-AB00-5BD9D85C7C8D}" type="parTrans" cxnId="{36AA8555-2CF4-4878-8997-F7A05AD560DC}">
      <dgm:prSet/>
      <dgm:spPr/>
      <dgm:t>
        <a:bodyPr/>
        <a:lstStyle/>
        <a:p>
          <a:endParaRPr lang="en-US">
            <a:latin typeface="Calibri" panose="020F0502020204030204" pitchFamily="34" charset="0"/>
            <a:cs typeface="Calibri" panose="020F0502020204030204" pitchFamily="34" charset="0"/>
          </a:endParaRPr>
        </a:p>
      </dgm:t>
    </dgm:pt>
    <dgm:pt modelId="{FE666007-B53E-4F9B-BB48-D6586C53F31B}" type="sibTrans" cxnId="{36AA8555-2CF4-4878-8997-F7A05AD560DC}">
      <dgm:prSet/>
      <dgm:spPr/>
      <dgm:t>
        <a:bodyPr/>
        <a:lstStyle/>
        <a:p>
          <a:endParaRPr lang="en-US">
            <a:latin typeface="Calibri" panose="020F0502020204030204" pitchFamily="34" charset="0"/>
            <a:cs typeface="Calibri" panose="020F0502020204030204" pitchFamily="34" charset="0"/>
          </a:endParaRPr>
        </a:p>
      </dgm:t>
    </dgm:pt>
    <dgm:pt modelId="{1CEC6321-1FF6-4D29-93D7-6CF0DAA0E3FD}">
      <dgm:prSet/>
      <dgm:spPr/>
      <dgm:t>
        <a:bodyPr/>
        <a:lstStyle/>
        <a:p>
          <a:r>
            <a:rPr lang="en-US" dirty="0">
              <a:latin typeface="Calibri" panose="020F0502020204030204" pitchFamily="34" charset="0"/>
              <a:cs typeface="Calibri" panose="020F0502020204030204" pitchFamily="34" charset="0"/>
            </a:rPr>
            <a:t>Priority Decision</a:t>
          </a:r>
        </a:p>
        <a:p>
          <a:r>
            <a:rPr lang="en-US" dirty="0">
              <a:latin typeface="Calibri" panose="020F0502020204030204" pitchFamily="34" charset="0"/>
              <a:cs typeface="Calibri" panose="020F0502020204030204" pitchFamily="34" charset="0"/>
            </a:rPr>
            <a:t> not binding, comes before regular decision, may give you priority decision on housing, scholarships</a:t>
          </a:r>
        </a:p>
      </dgm:t>
    </dgm:pt>
    <dgm:pt modelId="{BB6BF28A-3B9F-4B5A-A9D8-1CEA10549D6D}" type="parTrans" cxnId="{32A2AD74-582F-427B-82B8-837E46953F5E}">
      <dgm:prSet/>
      <dgm:spPr/>
      <dgm:t>
        <a:bodyPr/>
        <a:lstStyle/>
        <a:p>
          <a:endParaRPr lang="en-US">
            <a:latin typeface="Calibri" panose="020F0502020204030204" pitchFamily="34" charset="0"/>
            <a:cs typeface="Calibri" panose="020F0502020204030204" pitchFamily="34" charset="0"/>
          </a:endParaRPr>
        </a:p>
      </dgm:t>
    </dgm:pt>
    <dgm:pt modelId="{63762453-B011-43D5-B409-2786AB468EED}" type="sibTrans" cxnId="{32A2AD74-582F-427B-82B8-837E46953F5E}">
      <dgm:prSet/>
      <dgm:spPr/>
      <dgm:t>
        <a:bodyPr/>
        <a:lstStyle/>
        <a:p>
          <a:endParaRPr lang="en-US">
            <a:latin typeface="Calibri" panose="020F0502020204030204" pitchFamily="34" charset="0"/>
            <a:cs typeface="Calibri" panose="020F0502020204030204" pitchFamily="34" charset="0"/>
          </a:endParaRPr>
        </a:p>
      </dgm:t>
    </dgm:pt>
    <dgm:pt modelId="{50C3D565-AA59-4D99-AA27-02C99995DADB}">
      <dgm:prSet/>
      <dgm:spPr/>
      <dgm:t>
        <a:bodyPr/>
        <a:lstStyle/>
        <a:p>
          <a:r>
            <a:rPr lang="en-US" dirty="0">
              <a:latin typeface="Calibri" panose="020F0502020204030204" pitchFamily="34" charset="0"/>
              <a:cs typeface="Calibri" panose="020F0502020204030204" pitchFamily="34" charset="0"/>
            </a:rPr>
            <a:t>Regular Decision</a:t>
          </a:r>
        </a:p>
        <a:p>
          <a:r>
            <a:rPr lang="en-US" dirty="0">
              <a:latin typeface="Calibri" panose="020F0502020204030204" pitchFamily="34" charset="0"/>
              <a:cs typeface="Calibri" panose="020F0502020204030204" pitchFamily="34" charset="0"/>
            </a:rPr>
            <a:t> deadline usually between November - May</a:t>
          </a:r>
        </a:p>
      </dgm:t>
    </dgm:pt>
    <dgm:pt modelId="{E887F1EF-F703-443D-8F43-86D275FB1587}" type="parTrans" cxnId="{3D80364D-CFB0-46AA-99A3-63D431B14733}">
      <dgm:prSet/>
      <dgm:spPr/>
      <dgm:t>
        <a:bodyPr/>
        <a:lstStyle/>
        <a:p>
          <a:endParaRPr lang="en-US">
            <a:latin typeface="Calibri" panose="020F0502020204030204" pitchFamily="34" charset="0"/>
            <a:cs typeface="Calibri" panose="020F0502020204030204" pitchFamily="34" charset="0"/>
          </a:endParaRPr>
        </a:p>
      </dgm:t>
    </dgm:pt>
    <dgm:pt modelId="{A683BA37-B41F-4994-A193-B948905F3D37}" type="sibTrans" cxnId="{3D80364D-CFB0-46AA-99A3-63D431B14733}">
      <dgm:prSet/>
      <dgm:spPr/>
      <dgm:t>
        <a:bodyPr/>
        <a:lstStyle/>
        <a:p>
          <a:endParaRPr lang="en-US">
            <a:latin typeface="Calibri" panose="020F0502020204030204" pitchFamily="34" charset="0"/>
            <a:cs typeface="Calibri" panose="020F0502020204030204" pitchFamily="34" charset="0"/>
          </a:endParaRPr>
        </a:p>
      </dgm:t>
    </dgm:pt>
    <dgm:pt modelId="{4967F5FB-7CC8-42D1-A14F-2B1CC891DA43}">
      <dgm:prSet/>
      <dgm:spPr/>
      <dgm:t>
        <a:bodyPr/>
        <a:lstStyle/>
        <a:p>
          <a:r>
            <a:rPr lang="en-US" dirty="0">
              <a:latin typeface="Calibri" panose="020F0502020204030204" pitchFamily="34" charset="0"/>
              <a:cs typeface="Calibri" panose="020F0502020204030204" pitchFamily="34" charset="0"/>
            </a:rPr>
            <a:t>Rolling Admission </a:t>
          </a:r>
        </a:p>
        <a:p>
          <a:r>
            <a:rPr lang="en-US" dirty="0">
              <a:latin typeface="Calibri" panose="020F0502020204030204" pitchFamily="34" charset="0"/>
              <a:cs typeface="Calibri" panose="020F0502020204030204" pitchFamily="34" charset="0"/>
            </a:rPr>
            <a:t>students are accepted all year long</a:t>
          </a:r>
        </a:p>
      </dgm:t>
    </dgm:pt>
    <dgm:pt modelId="{699BBD37-AA5F-498E-970A-A6E62BA2AFC2}" type="parTrans" cxnId="{F539CFA0-69B6-4D49-917B-79C61B9A906D}">
      <dgm:prSet/>
      <dgm:spPr/>
      <dgm:t>
        <a:bodyPr/>
        <a:lstStyle/>
        <a:p>
          <a:endParaRPr lang="en-US">
            <a:latin typeface="Calibri" panose="020F0502020204030204" pitchFamily="34" charset="0"/>
            <a:cs typeface="Calibri" panose="020F0502020204030204" pitchFamily="34" charset="0"/>
          </a:endParaRPr>
        </a:p>
      </dgm:t>
    </dgm:pt>
    <dgm:pt modelId="{137167F0-FCC4-4BE0-9389-7F2C3F07EA01}" type="sibTrans" cxnId="{F539CFA0-69B6-4D49-917B-79C61B9A906D}">
      <dgm:prSet/>
      <dgm:spPr/>
      <dgm:t>
        <a:bodyPr/>
        <a:lstStyle/>
        <a:p>
          <a:endParaRPr lang="en-US">
            <a:latin typeface="Calibri" panose="020F0502020204030204" pitchFamily="34" charset="0"/>
            <a:cs typeface="Calibri" panose="020F0502020204030204" pitchFamily="34" charset="0"/>
          </a:endParaRPr>
        </a:p>
      </dgm:t>
    </dgm:pt>
    <dgm:pt modelId="{7B0FB749-DE04-400F-BB13-CE89CEF63509}" type="pres">
      <dgm:prSet presAssocID="{0C625B50-F29E-49E7-B773-86720B7220F1}" presName="diagram" presStyleCnt="0">
        <dgm:presLayoutVars>
          <dgm:dir/>
          <dgm:resizeHandles val="exact"/>
        </dgm:presLayoutVars>
      </dgm:prSet>
      <dgm:spPr/>
    </dgm:pt>
    <dgm:pt modelId="{4F2EE908-BFAD-4AFD-8716-D074D69915EC}" type="pres">
      <dgm:prSet presAssocID="{7DCEB568-07C7-4D04-9A7A-F9F3F3532D71}" presName="node" presStyleLbl="node1" presStyleIdx="0" presStyleCnt="5">
        <dgm:presLayoutVars>
          <dgm:bulletEnabled val="1"/>
        </dgm:presLayoutVars>
      </dgm:prSet>
      <dgm:spPr/>
    </dgm:pt>
    <dgm:pt modelId="{FD3E24CF-8F92-4B24-B206-9F3C841AAC7B}" type="pres">
      <dgm:prSet presAssocID="{D73E44E3-7492-45EB-A547-D9C8595D9E13}" presName="sibTrans" presStyleCnt="0"/>
      <dgm:spPr/>
    </dgm:pt>
    <dgm:pt modelId="{4E284496-B735-4284-8077-9ED74C6124E6}" type="pres">
      <dgm:prSet presAssocID="{5C2E1B2C-CBC8-465A-BC3C-3DCEF95D9D11}" presName="node" presStyleLbl="node1" presStyleIdx="1" presStyleCnt="5">
        <dgm:presLayoutVars>
          <dgm:bulletEnabled val="1"/>
        </dgm:presLayoutVars>
      </dgm:prSet>
      <dgm:spPr/>
    </dgm:pt>
    <dgm:pt modelId="{88E96AF0-4F5B-4FA4-A991-5AFBE5445304}" type="pres">
      <dgm:prSet presAssocID="{FE666007-B53E-4F9B-BB48-D6586C53F31B}" presName="sibTrans" presStyleCnt="0"/>
      <dgm:spPr/>
    </dgm:pt>
    <dgm:pt modelId="{C02E0294-BE41-4D17-9F5E-6D8FD2AD009D}" type="pres">
      <dgm:prSet presAssocID="{1CEC6321-1FF6-4D29-93D7-6CF0DAA0E3FD}" presName="node" presStyleLbl="node1" presStyleIdx="2" presStyleCnt="5">
        <dgm:presLayoutVars>
          <dgm:bulletEnabled val="1"/>
        </dgm:presLayoutVars>
      </dgm:prSet>
      <dgm:spPr/>
    </dgm:pt>
    <dgm:pt modelId="{F7931B7C-A64C-4934-A124-6626F75A8FED}" type="pres">
      <dgm:prSet presAssocID="{63762453-B011-43D5-B409-2786AB468EED}" presName="sibTrans" presStyleCnt="0"/>
      <dgm:spPr/>
    </dgm:pt>
    <dgm:pt modelId="{DD99BB51-E459-4EBD-BADC-C28B97E7F1C4}" type="pres">
      <dgm:prSet presAssocID="{50C3D565-AA59-4D99-AA27-02C99995DADB}" presName="node" presStyleLbl="node1" presStyleIdx="3" presStyleCnt="5">
        <dgm:presLayoutVars>
          <dgm:bulletEnabled val="1"/>
        </dgm:presLayoutVars>
      </dgm:prSet>
      <dgm:spPr/>
    </dgm:pt>
    <dgm:pt modelId="{2A658EE7-2E97-4CA6-9E1D-DF5F5BE92D4A}" type="pres">
      <dgm:prSet presAssocID="{A683BA37-B41F-4994-A193-B948905F3D37}" presName="sibTrans" presStyleCnt="0"/>
      <dgm:spPr/>
    </dgm:pt>
    <dgm:pt modelId="{C86EDEC9-FB28-4CCE-809A-00A630D28F5B}" type="pres">
      <dgm:prSet presAssocID="{4967F5FB-7CC8-42D1-A14F-2B1CC891DA43}" presName="node" presStyleLbl="node1" presStyleIdx="4" presStyleCnt="5">
        <dgm:presLayoutVars>
          <dgm:bulletEnabled val="1"/>
        </dgm:presLayoutVars>
      </dgm:prSet>
      <dgm:spPr/>
    </dgm:pt>
  </dgm:ptLst>
  <dgm:cxnLst>
    <dgm:cxn modelId="{0DDBB914-AC04-4EED-B453-8AB7AA72355A}" type="presOf" srcId="{50C3D565-AA59-4D99-AA27-02C99995DADB}" destId="{DD99BB51-E459-4EBD-BADC-C28B97E7F1C4}" srcOrd="0" destOrd="0" presId="urn:microsoft.com/office/officeart/2005/8/layout/default"/>
    <dgm:cxn modelId="{3D80364D-CFB0-46AA-99A3-63D431B14733}" srcId="{0C625B50-F29E-49E7-B773-86720B7220F1}" destId="{50C3D565-AA59-4D99-AA27-02C99995DADB}" srcOrd="3" destOrd="0" parTransId="{E887F1EF-F703-443D-8F43-86D275FB1587}" sibTransId="{A683BA37-B41F-4994-A193-B948905F3D37}"/>
    <dgm:cxn modelId="{32A2AD74-582F-427B-82B8-837E46953F5E}" srcId="{0C625B50-F29E-49E7-B773-86720B7220F1}" destId="{1CEC6321-1FF6-4D29-93D7-6CF0DAA0E3FD}" srcOrd="2" destOrd="0" parTransId="{BB6BF28A-3B9F-4B5A-A9D8-1CEA10549D6D}" sibTransId="{63762453-B011-43D5-B409-2786AB468EED}"/>
    <dgm:cxn modelId="{1E46B874-40B7-4D0D-B661-63011715F197}" srcId="{0C625B50-F29E-49E7-B773-86720B7220F1}" destId="{7DCEB568-07C7-4D04-9A7A-F9F3F3532D71}" srcOrd="0" destOrd="0" parTransId="{DC5C0D07-04E5-403E-9D51-B6675F84D85F}" sibTransId="{D73E44E3-7492-45EB-A547-D9C8595D9E13}"/>
    <dgm:cxn modelId="{36AA8555-2CF4-4878-8997-F7A05AD560DC}" srcId="{0C625B50-F29E-49E7-B773-86720B7220F1}" destId="{5C2E1B2C-CBC8-465A-BC3C-3DCEF95D9D11}" srcOrd="1" destOrd="0" parTransId="{5E75A2A3-8FB8-4B52-AB00-5BD9D85C7C8D}" sibTransId="{FE666007-B53E-4F9B-BB48-D6586C53F31B}"/>
    <dgm:cxn modelId="{95D0A87D-3C26-4637-AD3D-3A11910E5B2C}" type="presOf" srcId="{7DCEB568-07C7-4D04-9A7A-F9F3F3532D71}" destId="{4F2EE908-BFAD-4AFD-8716-D074D69915EC}" srcOrd="0" destOrd="0" presId="urn:microsoft.com/office/officeart/2005/8/layout/default"/>
    <dgm:cxn modelId="{4C13A17E-0C81-47D0-8D60-F4653FC192DD}" type="presOf" srcId="{5C2E1B2C-CBC8-465A-BC3C-3DCEF95D9D11}" destId="{4E284496-B735-4284-8077-9ED74C6124E6}" srcOrd="0" destOrd="0" presId="urn:microsoft.com/office/officeart/2005/8/layout/default"/>
    <dgm:cxn modelId="{F539CFA0-69B6-4D49-917B-79C61B9A906D}" srcId="{0C625B50-F29E-49E7-B773-86720B7220F1}" destId="{4967F5FB-7CC8-42D1-A14F-2B1CC891DA43}" srcOrd="4" destOrd="0" parTransId="{699BBD37-AA5F-498E-970A-A6E62BA2AFC2}" sibTransId="{137167F0-FCC4-4BE0-9389-7F2C3F07EA01}"/>
    <dgm:cxn modelId="{D16503AE-4768-4548-8386-5FB76B79D080}" type="presOf" srcId="{0C625B50-F29E-49E7-B773-86720B7220F1}" destId="{7B0FB749-DE04-400F-BB13-CE89CEF63509}" srcOrd="0" destOrd="0" presId="urn:microsoft.com/office/officeart/2005/8/layout/default"/>
    <dgm:cxn modelId="{32B114D6-B59A-482E-A7C4-D799F4E913FC}" type="presOf" srcId="{4967F5FB-7CC8-42D1-A14F-2B1CC891DA43}" destId="{C86EDEC9-FB28-4CCE-809A-00A630D28F5B}" srcOrd="0" destOrd="0" presId="urn:microsoft.com/office/officeart/2005/8/layout/default"/>
    <dgm:cxn modelId="{494557D6-4ABE-4314-BFCD-910D5E359603}" type="presOf" srcId="{1CEC6321-1FF6-4D29-93D7-6CF0DAA0E3FD}" destId="{C02E0294-BE41-4D17-9F5E-6D8FD2AD009D}" srcOrd="0" destOrd="0" presId="urn:microsoft.com/office/officeart/2005/8/layout/default"/>
    <dgm:cxn modelId="{524C19AF-C88A-4CA6-8A23-BD10C42FF2B3}" type="presParOf" srcId="{7B0FB749-DE04-400F-BB13-CE89CEF63509}" destId="{4F2EE908-BFAD-4AFD-8716-D074D69915EC}" srcOrd="0" destOrd="0" presId="urn:microsoft.com/office/officeart/2005/8/layout/default"/>
    <dgm:cxn modelId="{41DD9C99-58F8-4D23-AAD1-AD163AF7BCD1}" type="presParOf" srcId="{7B0FB749-DE04-400F-BB13-CE89CEF63509}" destId="{FD3E24CF-8F92-4B24-B206-9F3C841AAC7B}" srcOrd="1" destOrd="0" presId="urn:microsoft.com/office/officeart/2005/8/layout/default"/>
    <dgm:cxn modelId="{FFDB6936-9CAE-430E-B8B7-E22C6D12EDAE}" type="presParOf" srcId="{7B0FB749-DE04-400F-BB13-CE89CEF63509}" destId="{4E284496-B735-4284-8077-9ED74C6124E6}" srcOrd="2" destOrd="0" presId="urn:microsoft.com/office/officeart/2005/8/layout/default"/>
    <dgm:cxn modelId="{6A22C516-8F80-4F82-B053-ADB435887391}" type="presParOf" srcId="{7B0FB749-DE04-400F-BB13-CE89CEF63509}" destId="{88E96AF0-4F5B-4FA4-A991-5AFBE5445304}" srcOrd="3" destOrd="0" presId="urn:microsoft.com/office/officeart/2005/8/layout/default"/>
    <dgm:cxn modelId="{AD25D14D-9BB2-4799-BD06-0EDA4EC15042}" type="presParOf" srcId="{7B0FB749-DE04-400F-BB13-CE89CEF63509}" destId="{C02E0294-BE41-4D17-9F5E-6D8FD2AD009D}" srcOrd="4" destOrd="0" presId="urn:microsoft.com/office/officeart/2005/8/layout/default"/>
    <dgm:cxn modelId="{E172CB5F-62D5-4D6B-B8DB-D48CB0E728FD}" type="presParOf" srcId="{7B0FB749-DE04-400F-BB13-CE89CEF63509}" destId="{F7931B7C-A64C-4934-A124-6626F75A8FED}" srcOrd="5" destOrd="0" presId="urn:microsoft.com/office/officeart/2005/8/layout/default"/>
    <dgm:cxn modelId="{6B1CE5E4-7DFE-4B01-BA95-878024E26B4C}" type="presParOf" srcId="{7B0FB749-DE04-400F-BB13-CE89CEF63509}" destId="{DD99BB51-E459-4EBD-BADC-C28B97E7F1C4}" srcOrd="6" destOrd="0" presId="urn:microsoft.com/office/officeart/2005/8/layout/default"/>
    <dgm:cxn modelId="{9EC91013-2C47-4FE3-84B6-29C689A61E18}" type="presParOf" srcId="{7B0FB749-DE04-400F-BB13-CE89CEF63509}" destId="{2A658EE7-2E97-4CA6-9E1D-DF5F5BE92D4A}" srcOrd="7" destOrd="0" presId="urn:microsoft.com/office/officeart/2005/8/layout/default"/>
    <dgm:cxn modelId="{3838BC1F-549D-49A0-AF17-18EECF808974}" type="presParOf" srcId="{7B0FB749-DE04-400F-BB13-CE89CEF63509}" destId="{C86EDEC9-FB28-4CCE-809A-00A630D28F5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C4A1E4-DEF8-4206-8CC6-935C7A9EF2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E85137-8425-4FDC-9F8D-5491C5DAC282}">
      <dgm:prSet/>
      <dgm:spPr/>
      <dgm:t>
        <a:bodyPr/>
        <a:lstStyle/>
        <a:p>
          <a:r>
            <a:rPr lang="en-US" dirty="0">
              <a:latin typeface="Calibri" panose="020F0502020204030204" pitchFamily="34" charset="0"/>
              <a:cs typeface="Calibri" panose="020F0502020204030204" pitchFamily="34" charset="0"/>
            </a:rPr>
            <a:t>Who to ask</a:t>
          </a:r>
        </a:p>
      </dgm:t>
    </dgm:pt>
    <dgm:pt modelId="{F89F4C40-E37F-4375-88CF-535C09E6F837}" type="parTrans" cxnId="{F0A0A48A-80F7-486C-A66C-F311F68940E4}">
      <dgm:prSet/>
      <dgm:spPr/>
      <dgm:t>
        <a:bodyPr/>
        <a:lstStyle/>
        <a:p>
          <a:endParaRPr lang="en-US">
            <a:latin typeface="Calibri" panose="020F0502020204030204" pitchFamily="34" charset="0"/>
            <a:cs typeface="Calibri" panose="020F0502020204030204" pitchFamily="34" charset="0"/>
          </a:endParaRPr>
        </a:p>
      </dgm:t>
    </dgm:pt>
    <dgm:pt modelId="{3CCB4EE4-89D1-4ECA-A71B-1FA12959C3CB}" type="sibTrans" cxnId="{F0A0A48A-80F7-486C-A66C-F311F68940E4}">
      <dgm:prSet/>
      <dgm:spPr/>
      <dgm:t>
        <a:bodyPr/>
        <a:lstStyle/>
        <a:p>
          <a:endParaRPr lang="en-US">
            <a:latin typeface="Calibri" panose="020F0502020204030204" pitchFamily="34" charset="0"/>
            <a:cs typeface="Calibri" panose="020F0502020204030204" pitchFamily="34" charset="0"/>
          </a:endParaRPr>
        </a:p>
      </dgm:t>
    </dgm:pt>
    <dgm:pt modelId="{E4A25609-CC68-4642-B08C-C7C7048D3598}">
      <dgm:prSet/>
      <dgm:spPr/>
      <dgm:t>
        <a:bodyPr/>
        <a:lstStyle/>
        <a:p>
          <a:r>
            <a:rPr lang="en-US" dirty="0">
              <a:latin typeface="Calibri" panose="020F0502020204030204" pitchFamily="34" charset="0"/>
              <a:cs typeface="Calibri" panose="020F0502020204030204" pitchFamily="34" charset="0"/>
            </a:rPr>
            <a:t>Min 3 week notice</a:t>
          </a:r>
        </a:p>
      </dgm:t>
    </dgm:pt>
    <dgm:pt modelId="{AB8249A1-8D6B-4148-902E-44EFD99EC548}" type="parTrans" cxnId="{CC6F00F4-400A-4FC9-BE9C-10A23114F684}">
      <dgm:prSet/>
      <dgm:spPr/>
      <dgm:t>
        <a:bodyPr/>
        <a:lstStyle/>
        <a:p>
          <a:endParaRPr lang="en-US">
            <a:latin typeface="Calibri" panose="020F0502020204030204" pitchFamily="34" charset="0"/>
            <a:cs typeface="Calibri" panose="020F0502020204030204" pitchFamily="34" charset="0"/>
          </a:endParaRPr>
        </a:p>
      </dgm:t>
    </dgm:pt>
    <dgm:pt modelId="{98FCE29E-BC49-43CA-91F5-89D3BAA7339C}" type="sibTrans" cxnId="{CC6F00F4-400A-4FC9-BE9C-10A23114F684}">
      <dgm:prSet/>
      <dgm:spPr/>
      <dgm:t>
        <a:bodyPr/>
        <a:lstStyle/>
        <a:p>
          <a:endParaRPr lang="en-US">
            <a:latin typeface="Calibri" panose="020F0502020204030204" pitchFamily="34" charset="0"/>
            <a:cs typeface="Calibri" panose="020F0502020204030204" pitchFamily="34" charset="0"/>
          </a:endParaRPr>
        </a:p>
      </dgm:t>
    </dgm:pt>
    <dgm:pt modelId="{C520CD34-98E0-473F-8646-98C2AB2A67CD}">
      <dgm:prSet/>
      <dgm:spPr/>
      <dgm:t>
        <a:bodyPr/>
        <a:lstStyle/>
        <a:p>
          <a:r>
            <a:rPr lang="en-US">
              <a:latin typeface="Calibri" panose="020F0502020204030204" pitchFamily="34" charset="0"/>
              <a:cs typeface="Calibri" panose="020F0502020204030204" pitchFamily="34" charset="0"/>
            </a:rPr>
            <a:t>Invite them to NAVIANCE, etc</a:t>
          </a:r>
        </a:p>
      </dgm:t>
    </dgm:pt>
    <dgm:pt modelId="{A6E56F34-30A6-4CE8-B188-8CF466E3F8D8}" type="parTrans" cxnId="{BF7AE4C0-D899-4B0E-A8CD-23368AF9AE87}">
      <dgm:prSet/>
      <dgm:spPr/>
      <dgm:t>
        <a:bodyPr/>
        <a:lstStyle/>
        <a:p>
          <a:endParaRPr lang="en-US">
            <a:latin typeface="Calibri" panose="020F0502020204030204" pitchFamily="34" charset="0"/>
            <a:cs typeface="Calibri" panose="020F0502020204030204" pitchFamily="34" charset="0"/>
          </a:endParaRPr>
        </a:p>
      </dgm:t>
    </dgm:pt>
    <dgm:pt modelId="{1B218F45-9EAB-4C66-88FA-A9E0B9295CED}" type="sibTrans" cxnId="{BF7AE4C0-D899-4B0E-A8CD-23368AF9AE87}">
      <dgm:prSet/>
      <dgm:spPr/>
      <dgm:t>
        <a:bodyPr/>
        <a:lstStyle/>
        <a:p>
          <a:endParaRPr lang="en-US">
            <a:latin typeface="Calibri" panose="020F0502020204030204" pitchFamily="34" charset="0"/>
            <a:cs typeface="Calibri" panose="020F0502020204030204" pitchFamily="34" charset="0"/>
          </a:endParaRPr>
        </a:p>
      </dgm:t>
    </dgm:pt>
    <dgm:pt modelId="{94384AEE-227B-456C-9D03-B1838EA58BBC}">
      <dgm:prSet/>
      <dgm:spPr/>
      <dgm:t>
        <a:bodyPr/>
        <a:lstStyle/>
        <a:p>
          <a:r>
            <a:rPr lang="en-US" dirty="0">
              <a:latin typeface="Calibri" panose="020F0502020204030204" pitchFamily="34" charset="0"/>
              <a:cs typeface="Calibri" panose="020F0502020204030204" pitchFamily="34" charset="0"/>
            </a:rPr>
            <a:t>FERPA - waive your rights - what does this mean?</a:t>
          </a:r>
        </a:p>
      </dgm:t>
    </dgm:pt>
    <dgm:pt modelId="{8A2FBA13-99D1-4B3A-88CA-4EAC346A2F5F}" type="parTrans" cxnId="{10C80F38-B2CE-4A40-8C1E-0AC8662FC2F6}">
      <dgm:prSet/>
      <dgm:spPr/>
      <dgm:t>
        <a:bodyPr/>
        <a:lstStyle/>
        <a:p>
          <a:endParaRPr lang="en-US">
            <a:latin typeface="Calibri" panose="020F0502020204030204" pitchFamily="34" charset="0"/>
            <a:cs typeface="Calibri" panose="020F0502020204030204" pitchFamily="34" charset="0"/>
          </a:endParaRPr>
        </a:p>
      </dgm:t>
    </dgm:pt>
    <dgm:pt modelId="{4A40E2A5-45D3-41B7-9664-E143B964F810}" type="sibTrans" cxnId="{10C80F38-B2CE-4A40-8C1E-0AC8662FC2F6}">
      <dgm:prSet/>
      <dgm:spPr/>
      <dgm:t>
        <a:bodyPr/>
        <a:lstStyle/>
        <a:p>
          <a:endParaRPr lang="en-US">
            <a:latin typeface="Calibri" panose="020F0502020204030204" pitchFamily="34" charset="0"/>
            <a:cs typeface="Calibri" panose="020F0502020204030204" pitchFamily="34" charset="0"/>
          </a:endParaRPr>
        </a:p>
      </dgm:t>
    </dgm:pt>
    <dgm:pt modelId="{ACBA57AC-64C3-E448-8D20-4D89462A1C43}">
      <dgm:prSet/>
      <dgm:spPr/>
      <dgm:t>
        <a:bodyPr/>
        <a:lstStyle/>
        <a:p>
          <a:r>
            <a:rPr lang="en-US" dirty="0">
              <a:latin typeface="Calibri" panose="020F0502020204030204" pitchFamily="34" charset="0"/>
              <a:cs typeface="Calibri" panose="020F0502020204030204" pitchFamily="34" charset="0"/>
            </a:rPr>
            <a:t>Resume</a:t>
          </a:r>
        </a:p>
      </dgm:t>
    </dgm:pt>
    <dgm:pt modelId="{88C7806C-8063-774C-B192-10FC8928845A}" type="parTrans" cxnId="{D7A2AE9A-1B54-4D49-B418-F7C66FAC6F51}">
      <dgm:prSet/>
      <dgm:spPr/>
      <dgm:t>
        <a:bodyPr/>
        <a:lstStyle/>
        <a:p>
          <a:endParaRPr lang="en-US"/>
        </a:p>
      </dgm:t>
    </dgm:pt>
    <dgm:pt modelId="{6CE85BF5-A37F-5142-A3D8-7B7C29F9D8BC}" type="sibTrans" cxnId="{D7A2AE9A-1B54-4D49-B418-F7C66FAC6F51}">
      <dgm:prSet/>
      <dgm:spPr/>
      <dgm:t>
        <a:bodyPr/>
        <a:lstStyle/>
        <a:p>
          <a:endParaRPr lang="en-US"/>
        </a:p>
      </dgm:t>
    </dgm:pt>
    <dgm:pt modelId="{487EB264-BFB5-44B8-B971-2BF0B312B7D5}" type="pres">
      <dgm:prSet presAssocID="{CFC4A1E4-DEF8-4206-8CC6-935C7A9EF246}" presName="linear" presStyleCnt="0">
        <dgm:presLayoutVars>
          <dgm:animLvl val="lvl"/>
          <dgm:resizeHandles val="exact"/>
        </dgm:presLayoutVars>
      </dgm:prSet>
      <dgm:spPr/>
    </dgm:pt>
    <dgm:pt modelId="{823C31E0-2E10-44CF-B6FA-6773B0C92014}" type="pres">
      <dgm:prSet presAssocID="{2FE85137-8425-4FDC-9F8D-5491C5DAC282}" presName="parentText" presStyleLbl="node1" presStyleIdx="0" presStyleCnt="5">
        <dgm:presLayoutVars>
          <dgm:chMax val="0"/>
          <dgm:bulletEnabled val="1"/>
        </dgm:presLayoutVars>
      </dgm:prSet>
      <dgm:spPr/>
    </dgm:pt>
    <dgm:pt modelId="{B0536C7E-1B65-49D4-938B-521F761E680E}" type="pres">
      <dgm:prSet presAssocID="{3CCB4EE4-89D1-4ECA-A71B-1FA12959C3CB}" presName="spacer" presStyleCnt="0"/>
      <dgm:spPr/>
    </dgm:pt>
    <dgm:pt modelId="{DE7150A6-3B59-417C-B5A8-3DA2CE893120}" type="pres">
      <dgm:prSet presAssocID="{E4A25609-CC68-4642-B08C-C7C7048D3598}" presName="parentText" presStyleLbl="node1" presStyleIdx="1" presStyleCnt="5">
        <dgm:presLayoutVars>
          <dgm:chMax val="0"/>
          <dgm:bulletEnabled val="1"/>
        </dgm:presLayoutVars>
      </dgm:prSet>
      <dgm:spPr/>
    </dgm:pt>
    <dgm:pt modelId="{077B2E73-F697-48DB-BF8A-7BD85A4830AA}" type="pres">
      <dgm:prSet presAssocID="{98FCE29E-BC49-43CA-91F5-89D3BAA7339C}" presName="spacer" presStyleCnt="0"/>
      <dgm:spPr/>
    </dgm:pt>
    <dgm:pt modelId="{870C35FC-B3C0-4E2E-A4BE-42C0FC1A93CD}" type="pres">
      <dgm:prSet presAssocID="{C520CD34-98E0-473F-8646-98C2AB2A67CD}" presName="parentText" presStyleLbl="node1" presStyleIdx="2" presStyleCnt="5">
        <dgm:presLayoutVars>
          <dgm:chMax val="0"/>
          <dgm:bulletEnabled val="1"/>
        </dgm:presLayoutVars>
      </dgm:prSet>
      <dgm:spPr/>
    </dgm:pt>
    <dgm:pt modelId="{85FC5FCD-6DC6-4F61-AABF-CBA26A6FCF5F}" type="pres">
      <dgm:prSet presAssocID="{1B218F45-9EAB-4C66-88FA-A9E0B9295CED}" presName="spacer" presStyleCnt="0"/>
      <dgm:spPr/>
    </dgm:pt>
    <dgm:pt modelId="{E920AF9F-52F6-F147-9CF4-935FC54824F8}" type="pres">
      <dgm:prSet presAssocID="{ACBA57AC-64C3-E448-8D20-4D89462A1C43}" presName="parentText" presStyleLbl="node1" presStyleIdx="3" presStyleCnt="5">
        <dgm:presLayoutVars>
          <dgm:chMax val="0"/>
          <dgm:bulletEnabled val="1"/>
        </dgm:presLayoutVars>
      </dgm:prSet>
      <dgm:spPr/>
    </dgm:pt>
    <dgm:pt modelId="{1CE74B8D-F02F-7540-AF5E-B511976C8C9B}" type="pres">
      <dgm:prSet presAssocID="{6CE85BF5-A37F-5142-A3D8-7B7C29F9D8BC}" presName="spacer" presStyleCnt="0"/>
      <dgm:spPr/>
    </dgm:pt>
    <dgm:pt modelId="{4B73E308-3A18-43CF-BA25-9C667D60C5AB}" type="pres">
      <dgm:prSet presAssocID="{94384AEE-227B-456C-9D03-B1838EA58BBC}" presName="parentText" presStyleLbl="node1" presStyleIdx="4" presStyleCnt="5">
        <dgm:presLayoutVars>
          <dgm:chMax val="0"/>
          <dgm:bulletEnabled val="1"/>
        </dgm:presLayoutVars>
      </dgm:prSet>
      <dgm:spPr/>
    </dgm:pt>
  </dgm:ptLst>
  <dgm:cxnLst>
    <dgm:cxn modelId="{10C80F38-B2CE-4A40-8C1E-0AC8662FC2F6}" srcId="{CFC4A1E4-DEF8-4206-8CC6-935C7A9EF246}" destId="{94384AEE-227B-456C-9D03-B1838EA58BBC}" srcOrd="4" destOrd="0" parTransId="{8A2FBA13-99D1-4B3A-88CA-4EAC346A2F5F}" sibTransId="{4A40E2A5-45D3-41B7-9664-E143B964F810}"/>
    <dgm:cxn modelId="{F536613A-7E42-EB48-8BD7-0E849D79E890}" type="presOf" srcId="{CFC4A1E4-DEF8-4206-8CC6-935C7A9EF246}" destId="{487EB264-BFB5-44B8-B971-2BF0B312B7D5}" srcOrd="0" destOrd="0" presId="urn:microsoft.com/office/officeart/2005/8/layout/vList2"/>
    <dgm:cxn modelId="{A9B58457-88EB-2E45-8405-283ABDD14217}" type="presOf" srcId="{ACBA57AC-64C3-E448-8D20-4D89462A1C43}" destId="{E920AF9F-52F6-F147-9CF4-935FC54824F8}" srcOrd="0" destOrd="0" presId="urn:microsoft.com/office/officeart/2005/8/layout/vList2"/>
    <dgm:cxn modelId="{80A5148A-3E5E-EA4E-803E-84A80EE05C2D}" type="presOf" srcId="{C520CD34-98E0-473F-8646-98C2AB2A67CD}" destId="{870C35FC-B3C0-4E2E-A4BE-42C0FC1A93CD}" srcOrd="0" destOrd="0" presId="urn:microsoft.com/office/officeart/2005/8/layout/vList2"/>
    <dgm:cxn modelId="{F0A0A48A-80F7-486C-A66C-F311F68940E4}" srcId="{CFC4A1E4-DEF8-4206-8CC6-935C7A9EF246}" destId="{2FE85137-8425-4FDC-9F8D-5491C5DAC282}" srcOrd="0" destOrd="0" parTransId="{F89F4C40-E37F-4375-88CF-535C09E6F837}" sibTransId="{3CCB4EE4-89D1-4ECA-A71B-1FA12959C3CB}"/>
    <dgm:cxn modelId="{D7A2AE9A-1B54-4D49-B418-F7C66FAC6F51}" srcId="{CFC4A1E4-DEF8-4206-8CC6-935C7A9EF246}" destId="{ACBA57AC-64C3-E448-8D20-4D89462A1C43}" srcOrd="3" destOrd="0" parTransId="{88C7806C-8063-774C-B192-10FC8928845A}" sibTransId="{6CE85BF5-A37F-5142-A3D8-7B7C29F9D8BC}"/>
    <dgm:cxn modelId="{BF7AE4C0-D899-4B0E-A8CD-23368AF9AE87}" srcId="{CFC4A1E4-DEF8-4206-8CC6-935C7A9EF246}" destId="{C520CD34-98E0-473F-8646-98C2AB2A67CD}" srcOrd="2" destOrd="0" parTransId="{A6E56F34-30A6-4CE8-B188-8CF466E3F8D8}" sibTransId="{1B218F45-9EAB-4C66-88FA-A9E0B9295CED}"/>
    <dgm:cxn modelId="{D356E0D7-260A-EF4C-AF39-70B3CF4B166E}" type="presOf" srcId="{94384AEE-227B-456C-9D03-B1838EA58BBC}" destId="{4B73E308-3A18-43CF-BA25-9C667D60C5AB}" srcOrd="0" destOrd="0" presId="urn:microsoft.com/office/officeart/2005/8/layout/vList2"/>
    <dgm:cxn modelId="{1A0ABDF1-C277-F84E-9C0F-CB24A44812AE}" type="presOf" srcId="{E4A25609-CC68-4642-B08C-C7C7048D3598}" destId="{DE7150A6-3B59-417C-B5A8-3DA2CE893120}" srcOrd="0" destOrd="0" presId="urn:microsoft.com/office/officeart/2005/8/layout/vList2"/>
    <dgm:cxn modelId="{AE719FF3-9117-0144-A852-A787B2A2B217}" type="presOf" srcId="{2FE85137-8425-4FDC-9F8D-5491C5DAC282}" destId="{823C31E0-2E10-44CF-B6FA-6773B0C92014}" srcOrd="0" destOrd="0" presId="urn:microsoft.com/office/officeart/2005/8/layout/vList2"/>
    <dgm:cxn modelId="{CC6F00F4-400A-4FC9-BE9C-10A23114F684}" srcId="{CFC4A1E4-DEF8-4206-8CC6-935C7A9EF246}" destId="{E4A25609-CC68-4642-B08C-C7C7048D3598}" srcOrd="1" destOrd="0" parTransId="{AB8249A1-8D6B-4148-902E-44EFD99EC548}" sibTransId="{98FCE29E-BC49-43CA-91F5-89D3BAA7339C}"/>
    <dgm:cxn modelId="{3371C44B-5705-8946-B329-7E934BED8D70}" type="presParOf" srcId="{487EB264-BFB5-44B8-B971-2BF0B312B7D5}" destId="{823C31E0-2E10-44CF-B6FA-6773B0C92014}" srcOrd="0" destOrd="0" presId="urn:microsoft.com/office/officeart/2005/8/layout/vList2"/>
    <dgm:cxn modelId="{39E4B940-630B-A547-9197-D799C442BC36}" type="presParOf" srcId="{487EB264-BFB5-44B8-B971-2BF0B312B7D5}" destId="{B0536C7E-1B65-49D4-938B-521F761E680E}" srcOrd="1" destOrd="0" presId="urn:microsoft.com/office/officeart/2005/8/layout/vList2"/>
    <dgm:cxn modelId="{CA5E37AE-889A-DC49-A90C-949CC9B6984E}" type="presParOf" srcId="{487EB264-BFB5-44B8-B971-2BF0B312B7D5}" destId="{DE7150A6-3B59-417C-B5A8-3DA2CE893120}" srcOrd="2" destOrd="0" presId="urn:microsoft.com/office/officeart/2005/8/layout/vList2"/>
    <dgm:cxn modelId="{A5C9B83F-8AAF-314A-9409-B01C0FB983E7}" type="presParOf" srcId="{487EB264-BFB5-44B8-B971-2BF0B312B7D5}" destId="{077B2E73-F697-48DB-BF8A-7BD85A4830AA}" srcOrd="3" destOrd="0" presId="urn:microsoft.com/office/officeart/2005/8/layout/vList2"/>
    <dgm:cxn modelId="{897FFF39-FC45-474D-AE99-121F4E5D883E}" type="presParOf" srcId="{487EB264-BFB5-44B8-B971-2BF0B312B7D5}" destId="{870C35FC-B3C0-4E2E-A4BE-42C0FC1A93CD}" srcOrd="4" destOrd="0" presId="urn:microsoft.com/office/officeart/2005/8/layout/vList2"/>
    <dgm:cxn modelId="{31E381A7-3E4D-C747-AC27-368DAEDB6649}" type="presParOf" srcId="{487EB264-BFB5-44B8-B971-2BF0B312B7D5}" destId="{85FC5FCD-6DC6-4F61-AABF-CBA26A6FCF5F}" srcOrd="5" destOrd="0" presId="urn:microsoft.com/office/officeart/2005/8/layout/vList2"/>
    <dgm:cxn modelId="{F3EAB6E6-9625-F546-AB20-10FF74E11E3B}" type="presParOf" srcId="{487EB264-BFB5-44B8-B971-2BF0B312B7D5}" destId="{E920AF9F-52F6-F147-9CF4-935FC54824F8}" srcOrd="6" destOrd="0" presId="urn:microsoft.com/office/officeart/2005/8/layout/vList2"/>
    <dgm:cxn modelId="{9E7CEA39-2964-B946-9286-977BA826F653}" type="presParOf" srcId="{487EB264-BFB5-44B8-B971-2BF0B312B7D5}" destId="{1CE74B8D-F02F-7540-AF5E-B511976C8C9B}" srcOrd="7" destOrd="0" presId="urn:microsoft.com/office/officeart/2005/8/layout/vList2"/>
    <dgm:cxn modelId="{9AB5B5FF-5BFB-1045-9173-EDB3C29C7370}" type="presParOf" srcId="{487EB264-BFB5-44B8-B971-2BF0B312B7D5}" destId="{4B73E308-3A18-43CF-BA25-9C667D60C5A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EA3F4C-20C0-45AF-AE3A-DBDE411F0D8E}" type="doc">
      <dgm:prSet loTypeId="urn:microsoft.com/office/officeart/2005/8/layout/vList2" loCatId="list" qsTypeId="urn:microsoft.com/office/officeart/2005/8/quickstyle/simple5" qsCatId="simple" csTypeId="urn:microsoft.com/office/officeart/2005/8/colors/accent6_2" csCatId="accent6"/>
      <dgm:spPr/>
      <dgm:t>
        <a:bodyPr/>
        <a:lstStyle/>
        <a:p>
          <a:endParaRPr lang="en-US"/>
        </a:p>
      </dgm:t>
    </dgm:pt>
    <dgm:pt modelId="{35A93509-904A-425C-8637-98D4C65CBA13}">
      <dgm:prSet/>
      <dgm:spPr/>
      <dgm:t>
        <a:bodyPr/>
        <a:lstStyle/>
        <a:p>
          <a:r>
            <a:rPr lang="en-US" dirty="0">
              <a:latin typeface="Calibri" panose="020F0502020204030204" pitchFamily="34" charset="0"/>
              <a:cs typeface="Calibri" panose="020F0502020204030204" pitchFamily="34" charset="0"/>
            </a:rPr>
            <a:t>Why should you consider waiving your right of access?  </a:t>
          </a:r>
        </a:p>
      </dgm:t>
    </dgm:pt>
    <dgm:pt modelId="{3243045D-5074-447B-9C5C-914E6D4C5CFC}" type="parTrans" cxnId="{ACCEB2A8-5187-4102-BB40-A335FC4929EC}">
      <dgm:prSet/>
      <dgm:spPr/>
      <dgm:t>
        <a:bodyPr/>
        <a:lstStyle/>
        <a:p>
          <a:endParaRPr lang="en-US"/>
        </a:p>
      </dgm:t>
    </dgm:pt>
    <dgm:pt modelId="{980EAAF7-F2CE-4ACC-9CD5-6B290CCD7304}" type="sibTrans" cxnId="{ACCEB2A8-5187-4102-BB40-A335FC4929EC}">
      <dgm:prSet/>
      <dgm:spPr/>
      <dgm:t>
        <a:bodyPr/>
        <a:lstStyle/>
        <a:p>
          <a:endParaRPr lang="en-US"/>
        </a:p>
      </dgm:t>
    </dgm:pt>
    <dgm:pt modelId="{7DC371FF-CCC6-44D7-8ED3-4A05E7F6E911}">
      <dgm:prSet/>
      <dgm:spPr/>
      <dgm:t>
        <a:bodyPr/>
        <a:lstStyle/>
        <a:p>
          <a:r>
            <a:rPr lang="en-US" dirty="0">
              <a:latin typeface="Calibri" panose="020F0502020204030204" pitchFamily="34" charset="0"/>
              <a:cs typeface="Calibri" panose="020F0502020204030204" pitchFamily="34" charset="0"/>
            </a:rPr>
            <a:t>Waiving your right lets colleges know that you will never try to read your recommendations.  </a:t>
          </a:r>
        </a:p>
      </dgm:t>
    </dgm:pt>
    <dgm:pt modelId="{26BFD3B7-AD04-4DEC-AC98-3739F287C2D4}" type="parTrans" cxnId="{EAD5F436-07E6-4A20-A28C-062315DFF63B}">
      <dgm:prSet/>
      <dgm:spPr/>
      <dgm:t>
        <a:bodyPr/>
        <a:lstStyle/>
        <a:p>
          <a:endParaRPr lang="en-US"/>
        </a:p>
      </dgm:t>
    </dgm:pt>
    <dgm:pt modelId="{7296DF69-E96C-41F7-9147-E92764AE2436}" type="sibTrans" cxnId="{EAD5F436-07E6-4A20-A28C-062315DFF63B}">
      <dgm:prSet/>
      <dgm:spPr/>
      <dgm:t>
        <a:bodyPr/>
        <a:lstStyle/>
        <a:p>
          <a:endParaRPr lang="en-US"/>
        </a:p>
      </dgm:t>
    </dgm:pt>
    <dgm:pt modelId="{66183F30-C2D4-4723-B395-7D069FD4C338}">
      <dgm:prSet/>
      <dgm:spPr/>
      <dgm:t>
        <a:bodyPr/>
        <a:lstStyle/>
        <a:p>
          <a:r>
            <a:rPr lang="en-US">
              <a:latin typeface="Calibri" panose="020F0502020204030204" pitchFamily="34" charset="0"/>
              <a:cs typeface="Calibri" panose="020F0502020204030204" pitchFamily="34" charset="0"/>
            </a:rPr>
            <a:t>That in turn reassures colleges that your recommenders have provided support that is candid and truthful. </a:t>
          </a:r>
        </a:p>
      </dgm:t>
    </dgm:pt>
    <dgm:pt modelId="{B85ED489-3E9D-449E-8C91-15DF1E22C4DD}" type="parTrans" cxnId="{75DC58AA-785B-4429-8458-15F04A0DBADD}">
      <dgm:prSet/>
      <dgm:spPr/>
      <dgm:t>
        <a:bodyPr/>
        <a:lstStyle/>
        <a:p>
          <a:endParaRPr lang="en-US"/>
        </a:p>
      </dgm:t>
    </dgm:pt>
    <dgm:pt modelId="{3EF23640-F642-4D3E-8EFD-3037F7B9030C}" type="sibTrans" cxnId="{75DC58AA-785B-4429-8458-15F04A0DBADD}">
      <dgm:prSet/>
      <dgm:spPr/>
      <dgm:t>
        <a:bodyPr/>
        <a:lstStyle/>
        <a:p>
          <a:endParaRPr lang="en-US"/>
        </a:p>
      </dgm:t>
    </dgm:pt>
    <dgm:pt modelId="{DEFC72EF-898B-4EC0-96F4-B804A18B892D}" type="pres">
      <dgm:prSet presAssocID="{3BEA3F4C-20C0-45AF-AE3A-DBDE411F0D8E}" presName="linear" presStyleCnt="0">
        <dgm:presLayoutVars>
          <dgm:animLvl val="lvl"/>
          <dgm:resizeHandles val="exact"/>
        </dgm:presLayoutVars>
      </dgm:prSet>
      <dgm:spPr/>
    </dgm:pt>
    <dgm:pt modelId="{E3728F11-C629-4E98-A345-5E4B38AD1AC8}" type="pres">
      <dgm:prSet presAssocID="{35A93509-904A-425C-8637-98D4C65CBA13}" presName="parentText" presStyleLbl="node1" presStyleIdx="0" presStyleCnt="3">
        <dgm:presLayoutVars>
          <dgm:chMax val="0"/>
          <dgm:bulletEnabled val="1"/>
        </dgm:presLayoutVars>
      </dgm:prSet>
      <dgm:spPr/>
    </dgm:pt>
    <dgm:pt modelId="{385E3FD7-FDD0-46AA-BB65-6E0933D76802}" type="pres">
      <dgm:prSet presAssocID="{980EAAF7-F2CE-4ACC-9CD5-6B290CCD7304}" presName="spacer" presStyleCnt="0"/>
      <dgm:spPr/>
    </dgm:pt>
    <dgm:pt modelId="{7D8B9AC7-9652-4F49-B576-39DEFAABDFD8}" type="pres">
      <dgm:prSet presAssocID="{7DC371FF-CCC6-44D7-8ED3-4A05E7F6E911}" presName="parentText" presStyleLbl="node1" presStyleIdx="1" presStyleCnt="3">
        <dgm:presLayoutVars>
          <dgm:chMax val="0"/>
          <dgm:bulletEnabled val="1"/>
        </dgm:presLayoutVars>
      </dgm:prSet>
      <dgm:spPr/>
    </dgm:pt>
    <dgm:pt modelId="{3B7EFE90-69E8-4334-8CB1-3EF4F24C7585}" type="pres">
      <dgm:prSet presAssocID="{7296DF69-E96C-41F7-9147-E92764AE2436}" presName="spacer" presStyleCnt="0"/>
      <dgm:spPr/>
    </dgm:pt>
    <dgm:pt modelId="{0E293B47-5CDF-479B-A044-C859B04B020D}" type="pres">
      <dgm:prSet presAssocID="{66183F30-C2D4-4723-B395-7D069FD4C338}" presName="parentText" presStyleLbl="node1" presStyleIdx="2" presStyleCnt="3">
        <dgm:presLayoutVars>
          <dgm:chMax val="0"/>
          <dgm:bulletEnabled val="1"/>
        </dgm:presLayoutVars>
      </dgm:prSet>
      <dgm:spPr/>
    </dgm:pt>
  </dgm:ptLst>
  <dgm:cxnLst>
    <dgm:cxn modelId="{EAD5F436-07E6-4A20-A28C-062315DFF63B}" srcId="{3BEA3F4C-20C0-45AF-AE3A-DBDE411F0D8E}" destId="{7DC371FF-CCC6-44D7-8ED3-4A05E7F6E911}" srcOrd="1" destOrd="0" parTransId="{26BFD3B7-AD04-4DEC-AC98-3739F287C2D4}" sibTransId="{7296DF69-E96C-41F7-9147-E92764AE2436}"/>
    <dgm:cxn modelId="{9E2EB550-313F-43E0-81D5-4401C93C2884}" type="presOf" srcId="{3BEA3F4C-20C0-45AF-AE3A-DBDE411F0D8E}" destId="{DEFC72EF-898B-4EC0-96F4-B804A18B892D}" srcOrd="0" destOrd="0" presId="urn:microsoft.com/office/officeart/2005/8/layout/vList2"/>
    <dgm:cxn modelId="{9E532F86-16BB-4CFD-B772-79C58B45EED9}" type="presOf" srcId="{35A93509-904A-425C-8637-98D4C65CBA13}" destId="{E3728F11-C629-4E98-A345-5E4B38AD1AC8}" srcOrd="0" destOrd="0" presId="urn:microsoft.com/office/officeart/2005/8/layout/vList2"/>
    <dgm:cxn modelId="{ACCEB2A8-5187-4102-BB40-A335FC4929EC}" srcId="{3BEA3F4C-20C0-45AF-AE3A-DBDE411F0D8E}" destId="{35A93509-904A-425C-8637-98D4C65CBA13}" srcOrd="0" destOrd="0" parTransId="{3243045D-5074-447B-9C5C-914E6D4C5CFC}" sibTransId="{980EAAF7-F2CE-4ACC-9CD5-6B290CCD7304}"/>
    <dgm:cxn modelId="{75DC58AA-785B-4429-8458-15F04A0DBADD}" srcId="{3BEA3F4C-20C0-45AF-AE3A-DBDE411F0D8E}" destId="{66183F30-C2D4-4723-B395-7D069FD4C338}" srcOrd="2" destOrd="0" parTransId="{B85ED489-3E9D-449E-8C91-15DF1E22C4DD}" sibTransId="{3EF23640-F642-4D3E-8EFD-3037F7B9030C}"/>
    <dgm:cxn modelId="{8747ECD8-1A9F-42E9-BE00-6585808D1097}" type="presOf" srcId="{66183F30-C2D4-4723-B395-7D069FD4C338}" destId="{0E293B47-5CDF-479B-A044-C859B04B020D}" srcOrd="0" destOrd="0" presId="urn:microsoft.com/office/officeart/2005/8/layout/vList2"/>
    <dgm:cxn modelId="{EAC857F2-977E-4908-B183-B4AC01EFD579}" type="presOf" srcId="{7DC371FF-CCC6-44D7-8ED3-4A05E7F6E911}" destId="{7D8B9AC7-9652-4F49-B576-39DEFAABDFD8}" srcOrd="0" destOrd="0" presId="urn:microsoft.com/office/officeart/2005/8/layout/vList2"/>
    <dgm:cxn modelId="{DF79269C-24D8-455A-8C56-2A76C3BDF0C8}" type="presParOf" srcId="{DEFC72EF-898B-4EC0-96F4-B804A18B892D}" destId="{E3728F11-C629-4E98-A345-5E4B38AD1AC8}" srcOrd="0" destOrd="0" presId="urn:microsoft.com/office/officeart/2005/8/layout/vList2"/>
    <dgm:cxn modelId="{53974DD2-32B2-493D-AD22-32EE0D669558}" type="presParOf" srcId="{DEFC72EF-898B-4EC0-96F4-B804A18B892D}" destId="{385E3FD7-FDD0-46AA-BB65-6E0933D76802}" srcOrd="1" destOrd="0" presId="urn:microsoft.com/office/officeart/2005/8/layout/vList2"/>
    <dgm:cxn modelId="{2541BE58-DDA0-4995-B50F-6AE49E1EC35E}" type="presParOf" srcId="{DEFC72EF-898B-4EC0-96F4-B804A18B892D}" destId="{7D8B9AC7-9652-4F49-B576-39DEFAABDFD8}" srcOrd="2" destOrd="0" presId="urn:microsoft.com/office/officeart/2005/8/layout/vList2"/>
    <dgm:cxn modelId="{1893EB0E-9524-4FA6-82FF-443F4E7A9455}" type="presParOf" srcId="{DEFC72EF-898B-4EC0-96F4-B804A18B892D}" destId="{3B7EFE90-69E8-4334-8CB1-3EF4F24C7585}" srcOrd="3" destOrd="0" presId="urn:microsoft.com/office/officeart/2005/8/layout/vList2"/>
    <dgm:cxn modelId="{E97608FE-CB88-40EE-9A38-43CBCDD5E1BB}" type="presParOf" srcId="{DEFC72EF-898B-4EC0-96F4-B804A18B892D}" destId="{0E293B47-5CDF-479B-A044-C859B04B02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C70959-D647-409A-9389-403824E8FBBF}"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FAE03F7C-AA78-4805-B1CE-8C67D6C83759}">
      <dgm:prSet custT="1"/>
      <dgm:spPr/>
      <dgm:t>
        <a:bodyPr/>
        <a:lstStyle/>
        <a:p>
          <a:r>
            <a:rPr lang="en-US" sz="1800" baseline="0" dirty="0">
              <a:latin typeface="Calibri" panose="020F0502020204030204" pitchFamily="34" charset="0"/>
              <a:cs typeface="Calibri" panose="020F0502020204030204" pitchFamily="34" charset="0"/>
            </a:rPr>
            <a:t>take a Fall SAT/ACT if needed for test scores for Nov/Jan deadlines</a:t>
          </a:r>
          <a:endParaRPr lang="en-US" sz="1800" dirty="0">
            <a:latin typeface="Calibri" panose="020F0502020204030204" pitchFamily="34" charset="0"/>
            <a:cs typeface="Calibri" panose="020F0502020204030204" pitchFamily="34" charset="0"/>
          </a:endParaRPr>
        </a:p>
      </dgm:t>
    </dgm:pt>
    <dgm:pt modelId="{2E821138-C694-406A-8C27-44F79F6EB2DB}" type="parTrans" cxnId="{49EA628F-6899-47CF-8DB8-4C0F9ADB1A00}">
      <dgm:prSet/>
      <dgm:spPr/>
      <dgm:t>
        <a:bodyPr/>
        <a:lstStyle/>
        <a:p>
          <a:endParaRPr lang="en-US"/>
        </a:p>
      </dgm:t>
    </dgm:pt>
    <dgm:pt modelId="{1A20EF84-48A2-42A0-9FAE-C79A191D1BD2}" type="sibTrans" cxnId="{49EA628F-6899-47CF-8DB8-4C0F9ADB1A00}">
      <dgm:prSet custT="1"/>
      <dgm:spPr/>
      <dgm:t>
        <a:bodyPr/>
        <a:lstStyle/>
        <a:p>
          <a:endParaRPr lang="en-US" sz="1800">
            <a:latin typeface="Calibri" panose="020F0502020204030204" pitchFamily="34" charset="0"/>
            <a:cs typeface="Calibri" panose="020F0502020204030204" pitchFamily="34" charset="0"/>
          </a:endParaRPr>
        </a:p>
      </dgm:t>
    </dgm:pt>
    <dgm:pt modelId="{B9AD2035-9BB9-4E33-AE67-3DCC989DFCDF}">
      <dgm:prSet custT="1"/>
      <dgm:spPr/>
      <dgm:t>
        <a:bodyPr/>
        <a:lstStyle/>
        <a:p>
          <a:r>
            <a:rPr lang="en-US" sz="1800" baseline="0" dirty="0">
              <a:latin typeface="Calibri" panose="020F0502020204030204" pitchFamily="34" charset="0"/>
              <a:cs typeface="Calibri" panose="020F0502020204030204" pitchFamily="34" charset="0"/>
            </a:rPr>
            <a:t>Attend any info workshops or meetings held at school</a:t>
          </a:r>
          <a:endParaRPr lang="en-US" sz="1800" dirty="0">
            <a:latin typeface="Calibri" panose="020F0502020204030204" pitchFamily="34" charset="0"/>
            <a:cs typeface="Calibri" panose="020F0502020204030204" pitchFamily="34" charset="0"/>
          </a:endParaRPr>
        </a:p>
      </dgm:t>
    </dgm:pt>
    <dgm:pt modelId="{230F77E0-2594-48D9-9196-DA3267016B2B}" type="parTrans" cxnId="{8D128DA1-48A0-463F-A984-3F45B943FB98}">
      <dgm:prSet/>
      <dgm:spPr/>
      <dgm:t>
        <a:bodyPr/>
        <a:lstStyle/>
        <a:p>
          <a:endParaRPr lang="en-US"/>
        </a:p>
      </dgm:t>
    </dgm:pt>
    <dgm:pt modelId="{D9A8C668-EEC2-4681-BCD1-C657477CC5D2}" type="sibTrans" cxnId="{8D128DA1-48A0-463F-A984-3F45B943FB98}">
      <dgm:prSet custT="1"/>
      <dgm:spPr/>
      <dgm:t>
        <a:bodyPr/>
        <a:lstStyle/>
        <a:p>
          <a:endParaRPr lang="en-US" sz="1800">
            <a:latin typeface="Calibri" panose="020F0502020204030204" pitchFamily="34" charset="0"/>
            <a:cs typeface="Calibri" panose="020F0502020204030204" pitchFamily="34" charset="0"/>
          </a:endParaRPr>
        </a:p>
      </dgm:t>
    </dgm:pt>
    <dgm:pt modelId="{B0CF32CC-E820-42C6-9528-05EEFC1716E3}">
      <dgm:prSet custT="1"/>
      <dgm:spPr/>
      <dgm:t>
        <a:bodyPr/>
        <a:lstStyle/>
        <a:p>
          <a:r>
            <a:rPr lang="en-US" sz="1800" baseline="0" dirty="0">
              <a:latin typeface="Calibri" panose="020F0502020204030204" pitchFamily="34" charset="0"/>
              <a:cs typeface="Calibri" panose="020F0502020204030204" pitchFamily="34" charset="0"/>
            </a:rPr>
            <a:t>Narrow down college list</a:t>
          </a:r>
          <a:endParaRPr lang="en-US" sz="1800" dirty="0">
            <a:latin typeface="Calibri" panose="020F0502020204030204" pitchFamily="34" charset="0"/>
            <a:cs typeface="Calibri" panose="020F0502020204030204" pitchFamily="34" charset="0"/>
          </a:endParaRPr>
        </a:p>
      </dgm:t>
    </dgm:pt>
    <dgm:pt modelId="{6A9D0E62-7DFB-4631-A035-D7C9E5DBB3FB}" type="parTrans" cxnId="{2F106AD7-D5C0-4D41-A0D1-305C431B3842}">
      <dgm:prSet/>
      <dgm:spPr/>
      <dgm:t>
        <a:bodyPr/>
        <a:lstStyle/>
        <a:p>
          <a:endParaRPr lang="en-US"/>
        </a:p>
      </dgm:t>
    </dgm:pt>
    <dgm:pt modelId="{C6DC7004-BA81-4BCC-B398-06F88544C163}" type="sibTrans" cxnId="{2F106AD7-D5C0-4D41-A0D1-305C431B3842}">
      <dgm:prSet custT="1"/>
      <dgm:spPr/>
      <dgm:t>
        <a:bodyPr/>
        <a:lstStyle/>
        <a:p>
          <a:endParaRPr lang="en-US" sz="1800">
            <a:latin typeface="Calibri" panose="020F0502020204030204" pitchFamily="34" charset="0"/>
            <a:cs typeface="Calibri" panose="020F0502020204030204" pitchFamily="34" charset="0"/>
          </a:endParaRPr>
        </a:p>
      </dgm:t>
    </dgm:pt>
    <dgm:pt modelId="{0A3056F7-6FD7-4F69-9917-6DB2A915839B}">
      <dgm:prSet custT="1"/>
      <dgm:spPr/>
      <dgm:t>
        <a:bodyPr/>
        <a:lstStyle/>
        <a:p>
          <a:r>
            <a:rPr lang="en-US" sz="1800" baseline="0">
              <a:latin typeface="Calibri" panose="020F0502020204030204" pitchFamily="34" charset="0"/>
              <a:cs typeface="Calibri" panose="020F0502020204030204" pitchFamily="34" charset="0"/>
            </a:rPr>
            <a:t>Begin applying to colleges</a:t>
          </a:r>
          <a:endParaRPr lang="en-US" sz="1800">
            <a:latin typeface="Calibri" panose="020F0502020204030204" pitchFamily="34" charset="0"/>
            <a:cs typeface="Calibri" panose="020F0502020204030204" pitchFamily="34" charset="0"/>
          </a:endParaRPr>
        </a:p>
      </dgm:t>
    </dgm:pt>
    <dgm:pt modelId="{FF94958C-2E06-4AC7-834F-D4B03023D825}" type="parTrans" cxnId="{D3F81EDF-1E84-456B-B82C-184F394B72FD}">
      <dgm:prSet/>
      <dgm:spPr/>
      <dgm:t>
        <a:bodyPr/>
        <a:lstStyle/>
        <a:p>
          <a:endParaRPr lang="en-US"/>
        </a:p>
      </dgm:t>
    </dgm:pt>
    <dgm:pt modelId="{00C9DFE2-34C1-4F68-9FB3-E42F74E3373A}" type="sibTrans" cxnId="{D3F81EDF-1E84-456B-B82C-184F394B72FD}">
      <dgm:prSet custT="1"/>
      <dgm:spPr/>
      <dgm:t>
        <a:bodyPr/>
        <a:lstStyle/>
        <a:p>
          <a:endParaRPr lang="en-US" sz="1800">
            <a:latin typeface="Calibri" panose="020F0502020204030204" pitchFamily="34" charset="0"/>
            <a:cs typeface="Calibri" panose="020F0502020204030204" pitchFamily="34" charset="0"/>
          </a:endParaRPr>
        </a:p>
      </dgm:t>
    </dgm:pt>
    <dgm:pt modelId="{0B093B25-87C5-45CC-8F21-D0365E3C2076}">
      <dgm:prSet custT="1"/>
      <dgm:spPr/>
      <dgm:t>
        <a:bodyPr/>
        <a:lstStyle/>
        <a:p>
          <a:r>
            <a:rPr lang="en-US" sz="1800" baseline="0">
              <a:latin typeface="Calibri" panose="020F0502020204030204" pitchFamily="34" charset="0"/>
              <a:cs typeface="Calibri" panose="020F0502020204030204" pitchFamily="34" charset="0"/>
            </a:rPr>
            <a:t>Stay organized with deadlines</a:t>
          </a:r>
          <a:endParaRPr lang="en-US" sz="1800">
            <a:latin typeface="Calibri" panose="020F0502020204030204" pitchFamily="34" charset="0"/>
            <a:cs typeface="Calibri" panose="020F0502020204030204" pitchFamily="34" charset="0"/>
          </a:endParaRPr>
        </a:p>
      </dgm:t>
    </dgm:pt>
    <dgm:pt modelId="{D6B04D4D-F0C0-446A-924E-9E3FAF140BA2}" type="parTrans" cxnId="{21D9AE02-ECB7-4527-BF8C-D50427851A5B}">
      <dgm:prSet/>
      <dgm:spPr/>
      <dgm:t>
        <a:bodyPr/>
        <a:lstStyle/>
        <a:p>
          <a:endParaRPr lang="en-US"/>
        </a:p>
      </dgm:t>
    </dgm:pt>
    <dgm:pt modelId="{3BE7DB7C-F2E8-46E4-BA3C-481FD5658DA9}" type="sibTrans" cxnId="{21D9AE02-ECB7-4527-BF8C-D50427851A5B}">
      <dgm:prSet custT="1"/>
      <dgm:spPr/>
      <dgm:t>
        <a:bodyPr/>
        <a:lstStyle/>
        <a:p>
          <a:endParaRPr lang="en-US" sz="1800">
            <a:latin typeface="Calibri" panose="020F0502020204030204" pitchFamily="34" charset="0"/>
            <a:cs typeface="Calibri" panose="020F0502020204030204" pitchFamily="34" charset="0"/>
          </a:endParaRPr>
        </a:p>
      </dgm:t>
    </dgm:pt>
    <dgm:pt modelId="{52BF1F8A-7E9E-4964-9106-8DAD66525DC4}">
      <dgm:prSet custT="1"/>
      <dgm:spPr/>
      <dgm:t>
        <a:bodyPr/>
        <a:lstStyle/>
        <a:p>
          <a:r>
            <a:rPr lang="en-US" sz="1800" baseline="0" dirty="0">
              <a:latin typeface="Calibri" panose="020F0502020204030204" pitchFamily="34" charset="0"/>
              <a:cs typeface="Calibri" panose="020F0502020204030204" pitchFamily="34" charset="0"/>
            </a:rPr>
            <a:t>Request transcripts and LORs be sent through Naviance</a:t>
          </a:r>
          <a:endParaRPr lang="en-US" sz="1800" dirty="0">
            <a:latin typeface="Calibri" panose="020F0502020204030204" pitchFamily="34" charset="0"/>
            <a:cs typeface="Calibri" panose="020F0502020204030204" pitchFamily="34" charset="0"/>
          </a:endParaRPr>
        </a:p>
      </dgm:t>
    </dgm:pt>
    <dgm:pt modelId="{80F032C0-CF55-4FC0-88E1-A61D99B7248A}" type="parTrans" cxnId="{6D3A61CD-778F-4D43-AB3E-BFC4BCD2569F}">
      <dgm:prSet/>
      <dgm:spPr/>
      <dgm:t>
        <a:bodyPr/>
        <a:lstStyle/>
        <a:p>
          <a:endParaRPr lang="en-US"/>
        </a:p>
      </dgm:t>
    </dgm:pt>
    <dgm:pt modelId="{2ADD222B-40B5-45D9-BEC4-DE74C4A998ED}" type="sibTrans" cxnId="{6D3A61CD-778F-4D43-AB3E-BFC4BCD2569F}">
      <dgm:prSet custT="1"/>
      <dgm:spPr/>
      <dgm:t>
        <a:bodyPr/>
        <a:lstStyle/>
        <a:p>
          <a:endParaRPr lang="en-US" sz="1800">
            <a:latin typeface="Calibri" panose="020F0502020204030204" pitchFamily="34" charset="0"/>
            <a:cs typeface="Calibri" panose="020F0502020204030204" pitchFamily="34" charset="0"/>
          </a:endParaRPr>
        </a:p>
      </dgm:t>
    </dgm:pt>
    <dgm:pt modelId="{45C33832-DB06-4076-9DDD-A20CB1FE8280}">
      <dgm:prSet custT="1"/>
      <dgm:spPr/>
      <dgm:t>
        <a:bodyPr/>
        <a:lstStyle/>
        <a:p>
          <a:r>
            <a:rPr lang="en-US" sz="1800" baseline="0" dirty="0">
              <a:latin typeface="Calibri" panose="020F0502020204030204" pitchFamily="34" charset="0"/>
              <a:cs typeface="Calibri" panose="020F0502020204030204" pitchFamily="34" charset="0"/>
            </a:rPr>
            <a:t>FAFSA, </a:t>
          </a:r>
        </a:p>
        <a:p>
          <a:r>
            <a:rPr lang="en-US" sz="1800" baseline="0" dirty="0">
              <a:latin typeface="Calibri" panose="020F0502020204030204" pitchFamily="34" charset="0"/>
              <a:cs typeface="Calibri" panose="020F0502020204030204" pitchFamily="34" charset="0"/>
            </a:rPr>
            <a:t>Bright Futures, </a:t>
          </a:r>
        </a:p>
        <a:p>
          <a:r>
            <a:rPr lang="en-US" sz="1800" baseline="0" dirty="0">
              <a:latin typeface="Calibri" panose="020F0502020204030204" pitchFamily="34" charset="0"/>
              <a:cs typeface="Calibri" panose="020F0502020204030204" pitchFamily="34" charset="0"/>
            </a:rPr>
            <a:t>Pinellas Ed Foundation </a:t>
          </a:r>
        </a:p>
        <a:p>
          <a:r>
            <a:rPr lang="en-US" sz="1800" baseline="0" dirty="0">
              <a:latin typeface="Calibri" panose="020F0502020204030204" pitchFamily="34" charset="0"/>
              <a:cs typeface="Calibri" panose="020F0502020204030204" pitchFamily="34" charset="0"/>
            </a:rPr>
            <a:t>Open now, Dec 1 (FAFSA)</a:t>
          </a:r>
          <a:endParaRPr lang="en-US" sz="1800" dirty="0">
            <a:latin typeface="Calibri" panose="020F0502020204030204" pitchFamily="34" charset="0"/>
            <a:cs typeface="Calibri" panose="020F0502020204030204" pitchFamily="34" charset="0"/>
          </a:endParaRPr>
        </a:p>
      </dgm:t>
    </dgm:pt>
    <dgm:pt modelId="{DA306723-8026-4F51-8295-4B24E9A4490E}" type="parTrans" cxnId="{1E3AB7B3-3E30-4027-89A0-8AC62D9DD81F}">
      <dgm:prSet/>
      <dgm:spPr/>
      <dgm:t>
        <a:bodyPr/>
        <a:lstStyle/>
        <a:p>
          <a:endParaRPr lang="en-US"/>
        </a:p>
      </dgm:t>
    </dgm:pt>
    <dgm:pt modelId="{2078D71A-6CAE-497D-9BF8-A1DE1BD7CD58}" type="sibTrans" cxnId="{1E3AB7B3-3E30-4027-89A0-8AC62D9DD81F}">
      <dgm:prSet custT="1"/>
      <dgm:spPr/>
      <dgm:t>
        <a:bodyPr/>
        <a:lstStyle/>
        <a:p>
          <a:endParaRPr lang="en-US" sz="1800">
            <a:latin typeface="Calibri" panose="020F0502020204030204" pitchFamily="34" charset="0"/>
            <a:cs typeface="Calibri" panose="020F0502020204030204" pitchFamily="34" charset="0"/>
          </a:endParaRPr>
        </a:p>
      </dgm:t>
    </dgm:pt>
    <dgm:pt modelId="{52DCCA6B-FAAE-49C1-95CF-95D80EB259CF}">
      <dgm:prSet custT="1"/>
      <dgm:spPr/>
      <dgm:t>
        <a:bodyPr/>
        <a:lstStyle/>
        <a:p>
          <a:r>
            <a:rPr lang="en-US" sz="1800" baseline="0" dirty="0">
              <a:latin typeface="Calibri" panose="020F0502020204030204" pitchFamily="34" charset="0"/>
              <a:cs typeface="Calibri" panose="020F0502020204030204" pitchFamily="34" charset="0"/>
            </a:rPr>
            <a:t>Attend any financial aid workshops offered by district or local universities</a:t>
          </a:r>
          <a:endParaRPr lang="en-US" sz="1800" dirty="0">
            <a:latin typeface="Calibri" panose="020F0502020204030204" pitchFamily="34" charset="0"/>
            <a:cs typeface="Calibri" panose="020F0502020204030204" pitchFamily="34" charset="0"/>
          </a:endParaRPr>
        </a:p>
      </dgm:t>
    </dgm:pt>
    <dgm:pt modelId="{5A135EAF-D215-41EC-B025-7577C5A767AB}" type="parTrans" cxnId="{BE6D9892-CAF5-4643-B23F-8CFFCA56DAFD}">
      <dgm:prSet/>
      <dgm:spPr/>
      <dgm:t>
        <a:bodyPr/>
        <a:lstStyle/>
        <a:p>
          <a:endParaRPr lang="en-US"/>
        </a:p>
      </dgm:t>
    </dgm:pt>
    <dgm:pt modelId="{E68FE94C-8B30-4AD9-90F9-5260043903D5}" type="sibTrans" cxnId="{BE6D9892-CAF5-4643-B23F-8CFFCA56DAFD}">
      <dgm:prSet custT="1"/>
      <dgm:spPr/>
      <dgm:t>
        <a:bodyPr/>
        <a:lstStyle/>
        <a:p>
          <a:endParaRPr lang="en-US" sz="1800">
            <a:latin typeface="Calibri" panose="020F0502020204030204" pitchFamily="34" charset="0"/>
            <a:cs typeface="Calibri" panose="020F0502020204030204" pitchFamily="34" charset="0"/>
          </a:endParaRPr>
        </a:p>
      </dgm:t>
    </dgm:pt>
    <dgm:pt modelId="{4CF293E7-A2EF-4D8C-96D1-E0218EC91B6E}">
      <dgm:prSet custT="1"/>
      <dgm:spPr/>
      <dgm:t>
        <a:bodyPr/>
        <a:lstStyle/>
        <a:p>
          <a:r>
            <a:rPr lang="en-US" sz="1800" baseline="0" dirty="0">
              <a:latin typeface="Calibri" panose="020F0502020204030204" pitchFamily="34" charset="0"/>
              <a:cs typeface="Calibri" panose="020F0502020204030204" pitchFamily="34" charset="0"/>
            </a:rPr>
            <a:t>Send test scores through testing agencies</a:t>
          </a:r>
          <a:endParaRPr lang="en-US" sz="1800" dirty="0">
            <a:latin typeface="Calibri" panose="020F0502020204030204" pitchFamily="34" charset="0"/>
            <a:cs typeface="Calibri" panose="020F0502020204030204" pitchFamily="34" charset="0"/>
          </a:endParaRPr>
        </a:p>
      </dgm:t>
    </dgm:pt>
    <dgm:pt modelId="{DAD7D3D5-5A66-4740-B6F3-3C38D831A47A}" type="parTrans" cxnId="{D932E6E0-EDC1-4B4D-A595-B0797459E27E}">
      <dgm:prSet/>
      <dgm:spPr/>
      <dgm:t>
        <a:bodyPr/>
        <a:lstStyle/>
        <a:p>
          <a:endParaRPr lang="en-US"/>
        </a:p>
      </dgm:t>
    </dgm:pt>
    <dgm:pt modelId="{4FD8B423-BEF5-4388-ADD1-347CFAA1AFF9}" type="sibTrans" cxnId="{D932E6E0-EDC1-4B4D-A595-B0797459E27E}">
      <dgm:prSet custT="1"/>
      <dgm:spPr/>
      <dgm:t>
        <a:bodyPr/>
        <a:lstStyle/>
        <a:p>
          <a:endParaRPr lang="en-US" sz="1800">
            <a:latin typeface="Calibri" panose="020F0502020204030204" pitchFamily="34" charset="0"/>
            <a:cs typeface="Calibri" panose="020F0502020204030204" pitchFamily="34" charset="0"/>
          </a:endParaRPr>
        </a:p>
      </dgm:t>
    </dgm:pt>
    <dgm:pt modelId="{F31CC742-B2B9-4BB7-BB08-386B160438F8}">
      <dgm:prSet custT="1"/>
      <dgm:spPr/>
      <dgm:t>
        <a:bodyPr/>
        <a:lstStyle/>
        <a:p>
          <a:r>
            <a:rPr lang="en-US" sz="1800" baseline="0" dirty="0">
              <a:latin typeface="Calibri" panose="020F0502020204030204" pitchFamily="34" charset="0"/>
              <a:cs typeface="Calibri" panose="020F0502020204030204" pitchFamily="34" charset="0"/>
            </a:rPr>
            <a:t>Make a college decision and secure your spot by paying your deposit</a:t>
          </a:r>
          <a:endParaRPr lang="en-US" sz="1800" dirty="0">
            <a:latin typeface="Calibri" panose="020F0502020204030204" pitchFamily="34" charset="0"/>
            <a:cs typeface="Calibri" panose="020F0502020204030204" pitchFamily="34" charset="0"/>
          </a:endParaRPr>
        </a:p>
      </dgm:t>
    </dgm:pt>
    <dgm:pt modelId="{7DB4505F-1F13-4E1A-B273-E85CCECB311E}" type="parTrans" cxnId="{36E24409-6EA5-44A9-B4CF-C5D37D000A99}">
      <dgm:prSet/>
      <dgm:spPr/>
      <dgm:t>
        <a:bodyPr/>
        <a:lstStyle/>
        <a:p>
          <a:endParaRPr lang="en-US"/>
        </a:p>
      </dgm:t>
    </dgm:pt>
    <dgm:pt modelId="{C63A0C73-AE3E-460E-8EA7-352B00527DB9}" type="sibTrans" cxnId="{36E24409-6EA5-44A9-B4CF-C5D37D000A99}">
      <dgm:prSet/>
      <dgm:spPr/>
      <dgm:t>
        <a:bodyPr/>
        <a:lstStyle/>
        <a:p>
          <a:endParaRPr lang="en-US"/>
        </a:p>
      </dgm:t>
    </dgm:pt>
    <dgm:pt modelId="{7AB570DC-7C8D-7F43-84DF-C3C963D13E53}" type="pres">
      <dgm:prSet presAssocID="{00C70959-D647-409A-9389-403824E8FBBF}" presName="Name0" presStyleCnt="0">
        <dgm:presLayoutVars>
          <dgm:dir/>
          <dgm:resizeHandles val="exact"/>
        </dgm:presLayoutVars>
      </dgm:prSet>
      <dgm:spPr/>
    </dgm:pt>
    <dgm:pt modelId="{1874E55F-C006-0E40-99BE-E6C579441003}" type="pres">
      <dgm:prSet presAssocID="{FAE03F7C-AA78-4805-B1CE-8C67D6C83759}" presName="node" presStyleLbl="node1" presStyleIdx="0" presStyleCnt="10" custScaleX="96687" custScaleY="170484">
        <dgm:presLayoutVars>
          <dgm:bulletEnabled val="1"/>
        </dgm:presLayoutVars>
      </dgm:prSet>
      <dgm:spPr/>
    </dgm:pt>
    <dgm:pt modelId="{77D2F2B4-2F51-AF4C-989B-02BB8667E71C}" type="pres">
      <dgm:prSet presAssocID="{1A20EF84-48A2-42A0-9FAE-C79A191D1BD2}" presName="sibTrans" presStyleLbl="sibTrans1D1" presStyleIdx="0" presStyleCnt="9"/>
      <dgm:spPr/>
    </dgm:pt>
    <dgm:pt modelId="{F83CAB54-6BBF-1645-B2AE-CD181F699024}" type="pres">
      <dgm:prSet presAssocID="{1A20EF84-48A2-42A0-9FAE-C79A191D1BD2}" presName="connectorText" presStyleLbl="sibTrans1D1" presStyleIdx="0" presStyleCnt="9"/>
      <dgm:spPr/>
    </dgm:pt>
    <dgm:pt modelId="{D3DECAD9-8D60-B04C-8A38-6A9BFDF1A5D3}" type="pres">
      <dgm:prSet presAssocID="{B9AD2035-9BB9-4E33-AE67-3DCC989DFCDF}" presName="node" presStyleLbl="node1" presStyleIdx="1" presStyleCnt="10" custScaleX="103887" custScaleY="165705">
        <dgm:presLayoutVars>
          <dgm:bulletEnabled val="1"/>
        </dgm:presLayoutVars>
      </dgm:prSet>
      <dgm:spPr/>
    </dgm:pt>
    <dgm:pt modelId="{BBAA23F4-C1DD-764A-A77C-55C0A5553D60}" type="pres">
      <dgm:prSet presAssocID="{D9A8C668-EEC2-4681-BCD1-C657477CC5D2}" presName="sibTrans" presStyleLbl="sibTrans1D1" presStyleIdx="1" presStyleCnt="9"/>
      <dgm:spPr/>
    </dgm:pt>
    <dgm:pt modelId="{9EA21ECF-35FA-8445-8DCD-D8308FFE5104}" type="pres">
      <dgm:prSet presAssocID="{D9A8C668-EEC2-4681-BCD1-C657477CC5D2}" presName="connectorText" presStyleLbl="sibTrans1D1" presStyleIdx="1" presStyleCnt="9"/>
      <dgm:spPr/>
    </dgm:pt>
    <dgm:pt modelId="{61141595-0C4F-3F41-B384-22F282968E18}" type="pres">
      <dgm:prSet presAssocID="{B0CF32CC-E820-42C6-9528-05EEFC1716E3}" presName="node" presStyleLbl="node1" presStyleIdx="2" presStyleCnt="10" custScaleX="96762" custScaleY="165705">
        <dgm:presLayoutVars>
          <dgm:bulletEnabled val="1"/>
        </dgm:presLayoutVars>
      </dgm:prSet>
      <dgm:spPr/>
    </dgm:pt>
    <dgm:pt modelId="{985664A8-91B6-994A-80DB-E5B3F9A5998A}" type="pres">
      <dgm:prSet presAssocID="{C6DC7004-BA81-4BCC-B398-06F88544C163}" presName="sibTrans" presStyleLbl="sibTrans1D1" presStyleIdx="2" presStyleCnt="9"/>
      <dgm:spPr/>
    </dgm:pt>
    <dgm:pt modelId="{5238D6E0-242D-1F49-A66D-D2E20A4405DF}" type="pres">
      <dgm:prSet presAssocID="{C6DC7004-BA81-4BCC-B398-06F88544C163}" presName="connectorText" presStyleLbl="sibTrans1D1" presStyleIdx="2" presStyleCnt="9"/>
      <dgm:spPr/>
    </dgm:pt>
    <dgm:pt modelId="{862F0408-165E-B54D-828E-F48C93B5F2AB}" type="pres">
      <dgm:prSet presAssocID="{0A3056F7-6FD7-4F69-9917-6DB2A915839B}" presName="node" presStyleLbl="node1" presStyleIdx="3" presStyleCnt="10" custScaleX="103888" custScaleY="159955">
        <dgm:presLayoutVars>
          <dgm:bulletEnabled val="1"/>
        </dgm:presLayoutVars>
      </dgm:prSet>
      <dgm:spPr/>
    </dgm:pt>
    <dgm:pt modelId="{570B4438-A388-CD4E-830E-E1411571644B}" type="pres">
      <dgm:prSet presAssocID="{00C9DFE2-34C1-4F68-9FB3-E42F74E3373A}" presName="sibTrans" presStyleLbl="sibTrans1D1" presStyleIdx="3" presStyleCnt="9"/>
      <dgm:spPr/>
    </dgm:pt>
    <dgm:pt modelId="{B151D2F7-0476-2A45-8019-7BB1E8FBCEF3}" type="pres">
      <dgm:prSet presAssocID="{00C9DFE2-34C1-4F68-9FB3-E42F74E3373A}" presName="connectorText" presStyleLbl="sibTrans1D1" presStyleIdx="3" presStyleCnt="9"/>
      <dgm:spPr/>
    </dgm:pt>
    <dgm:pt modelId="{072355AD-D408-6947-8986-4707E0E17649}" type="pres">
      <dgm:prSet presAssocID="{0B093B25-87C5-45CC-8F21-D0365E3C2076}" presName="node" presStyleLbl="node1" presStyleIdx="4" presStyleCnt="10" custScaleX="108835" custScaleY="157081">
        <dgm:presLayoutVars>
          <dgm:bulletEnabled val="1"/>
        </dgm:presLayoutVars>
      </dgm:prSet>
      <dgm:spPr/>
    </dgm:pt>
    <dgm:pt modelId="{A03ECB58-724E-D840-94A1-3F69E7704B8A}" type="pres">
      <dgm:prSet presAssocID="{3BE7DB7C-F2E8-46E4-BA3C-481FD5658DA9}" presName="sibTrans" presStyleLbl="sibTrans1D1" presStyleIdx="4" presStyleCnt="9"/>
      <dgm:spPr/>
    </dgm:pt>
    <dgm:pt modelId="{6EAB0CE0-17A1-A84D-88EB-EDEAD7FD8691}" type="pres">
      <dgm:prSet presAssocID="{3BE7DB7C-F2E8-46E4-BA3C-481FD5658DA9}" presName="connectorText" presStyleLbl="sibTrans1D1" presStyleIdx="4" presStyleCnt="9"/>
      <dgm:spPr/>
    </dgm:pt>
    <dgm:pt modelId="{373E1C95-7960-0E4C-B489-CCC456AA2854}" type="pres">
      <dgm:prSet presAssocID="{52BF1F8A-7E9E-4964-9106-8DAD66525DC4}" presName="node" presStyleLbl="node1" presStyleIdx="5" presStyleCnt="10" custScaleX="101786" custScaleY="208143">
        <dgm:presLayoutVars>
          <dgm:bulletEnabled val="1"/>
        </dgm:presLayoutVars>
      </dgm:prSet>
      <dgm:spPr/>
    </dgm:pt>
    <dgm:pt modelId="{81D856FD-FA20-4545-B4A0-A8B9DF8F9045}" type="pres">
      <dgm:prSet presAssocID="{2ADD222B-40B5-45D9-BEC4-DE74C4A998ED}" presName="sibTrans" presStyleLbl="sibTrans1D1" presStyleIdx="5" presStyleCnt="9"/>
      <dgm:spPr/>
    </dgm:pt>
    <dgm:pt modelId="{F1C6D497-FADA-ED42-B79C-2F2D7428B27C}" type="pres">
      <dgm:prSet presAssocID="{2ADD222B-40B5-45D9-BEC4-DE74C4A998ED}" presName="connectorText" presStyleLbl="sibTrans1D1" presStyleIdx="5" presStyleCnt="9"/>
      <dgm:spPr/>
    </dgm:pt>
    <dgm:pt modelId="{9BE0A675-14B3-DE48-A8BA-714EF4CFDC3B}" type="pres">
      <dgm:prSet presAssocID="{45C33832-DB06-4076-9DDD-A20CB1FE8280}" presName="node" presStyleLbl="node1" presStyleIdx="6" presStyleCnt="10" custScaleX="102337" custScaleY="195457">
        <dgm:presLayoutVars>
          <dgm:bulletEnabled val="1"/>
        </dgm:presLayoutVars>
      </dgm:prSet>
      <dgm:spPr/>
    </dgm:pt>
    <dgm:pt modelId="{0EA1FA62-7C54-DD4F-AF87-45B170B5E888}" type="pres">
      <dgm:prSet presAssocID="{2078D71A-6CAE-497D-9BF8-A1DE1BD7CD58}" presName="sibTrans" presStyleLbl="sibTrans1D1" presStyleIdx="6" presStyleCnt="9"/>
      <dgm:spPr/>
    </dgm:pt>
    <dgm:pt modelId="{EDFE5506-D5CF-9B48-B3DF-8FFAACE67438}" type="pres">
      <dgm:prSet presAssocID="{2078D71A-6CAE-497D-9BF8-A1DE1BD7CD58}" presName="connectorText" presStyleLbl="sibTrans1D1" presStyleIdx="6" presStyleCnt="9"/>
      <dgm:spPr/>
    </dgm:pt>
    <dgm:pt modelId="{003F24E1-B0A1-B741-B760-7A7646DED26A}" type="pres">
      <dgm:prSet presAssocID="{52DCCA6B-FAAE-49C1-95CF-95D80EB259CF}" presName="node" presStyleLbl="node1" presStyleIdx="7" presStyleCnt="10" custScaleX="115393" custScaleY="199478">
        <dgm:presLayoutVars>
          <dgm:bulletEnabled val="1"/>
        </dgm:presLayoutVars>
      </dgm:prSet>
      <dgm:spPr/>
    </dgm:pt>
    <dgm:pt modelId="{117AEBF5-D315-8745-BA45-82707ED60831}" type="pres">
      <dgm:prSet presAssocID="{E68FE94C-8B30-4AD9-90F9-5260043903D5}" presName="sibTrans" presStyleLbl="sibTrans1D1" presStyleIdx="7" presStyleCnt="9"/>
      <dgm:spPr/>
    </dgm:pt>
    <dgm:pt modelId="{2D9CFB0A-8176-EE4A-9544-475D0987D110}" type="pres">
      <dgm:prSet presAssocID="{E68FE94C-8B30-4AD9-90F9-5260043903D5}" presName="connectorText" presStyleLbl="sibTrans1D1" presStyleIdx="7" presStyleCnt="9"/>
      <dgm:spPr/>
    </dgm:pt>
    <dgm:pt modelId="{DDA79CC4-4F84-F74F-8F40-A0AD3D27F000}" type="pres">
      <dgm:prSet presAssocID="{4CF293E7-A2EF-4D8C-96D1-E0218EC91B6E}" presName="node" presStyleLbl="node1" presStyleIdx="8" presStyleCnt="10" custScaleY="191775">
        <dgm:presLayoutVars>
          <dgm:bulletEnabled val="1"/>
        </dgm:presLayoutVars>
      </dgm:prSet>
      <dgm:spPr/>
    </dgm:pt>
    <dgm:pt modelId="{F78D545B-9A07-0C44-8EFC-A36AB8AD2A4A}" type="pres">
      <dgm:prSet presAssocID="{4FD8B423-BEF5-4388-ADD1-347CFAA1AFF9}" presName="sibTrans" presStyleLbl="sibTrans1D1" presStyleIdx="8" presStyleCnt="9"/>
      <dgm:spPr/>
    </dgm:pt>
    <dgm:pt modelId="{7CD67E59-258B-C14E-96BC-C04592F82CBE}" type="pres">
      <dgm:prSet presAssocID="{4FD8B423-BEF5-4388-ADD1-347CFAA1AFF9}" presName="connectorText" presStyleLbl="sibTrans1D1" presStyleIdx="8" presStyleCnt="9"/>
      <dgm:spPr/>
    </dgm:pt>
    <dgm:pt modelId="{E11F4300-94BD-EB47-846F-A0890A6794C4}" type="pres">
      <dgm:prSet presAssocID="{F31CC742-B2B9-4BB7-BB08-386B160438F8}" presName="node" presStyleLbl="node1" presStyleIdx="9" presStyleCnt="10" custScaleY="194707">
        <dgm:presLayoutVars>
          <dgm:bulletEnabled val="1"/>
        </dgm:presLayoutVars>
      </dgm:prSet>
      <dgm:spPr/>
    </dgm:pt>
  </dgm:ptLst>
  <dgm:cxnLst>
    <dgm:cxn modelId="{21D9AE02-ECB7-4527-BF8C-D50427851A5B}" srcId="{00C70959-D647-409A-9389-403824E8FBBF}" destId="{0B093B25-87C5-45CC-8F21-D0365E3C2076}" srcOrd="4" destOrd="0" parTransId="{D6B04D4D-F0C0-446A-924E-9E3FAF140BA2}" sibTransId="{3BE7DB7C-F2E8-46E4-BA3C-481FD5658DA9}"/>
    <dgm:cxn modelId="{36E24409-6EA5-44A9-B4CF-C5D37D000A99}" srcId="{00C70959-D647-409A-9389-403824E8FBBF}" destId="{F31CC742-B2B9-4BB7-BB08-386B160438F8}" srcOrd="9" destOrd="0" parTransId="{7DB4505F-1F13-4E1A-B273-E85CCECB311E}" sibTransId="{C63A0C73-AE3E-460E-8EA7-352B00527DB9}"/>
    <dgm:cxn modelId="{E1FA2B0A-14DF-E549-95CB-175087D1261D}" type="presOf" srcId="{00C9DFE2-34C1-4F68-9FB3-E42F74E3373A}" destId="{B151D2F7-0476-2A45-8019-7BB1E8FBCEF3}" srcOrd="1" destOrd="0" presId="urn:microsoft.com/office/officeart/2016/7/layout/RepeatingBendingProcessNew"/>
    <dgm:cxn modelId="{E300AC12-D739-A24F-BD64-69B2C4FAF31A}" type="presOf" srcId="{3BE7DB7C-F2E8-46E4-BA3C-481FD5658DA9}" destId="{6EAB0CE0-17A1-A84D-88EB-EDEAD7FD8691}" srcOrd="1" destOrd="0" presId="urn:microsoft.com/office/officeart/2016/7/layout/RepeatingBendingProcessNew"/>
    <dgm:cxn modelId="{D72B3F19-87B3-DA4E-9EA9-ADC6C88B38A0}" type="presOf" srcId="{C6DC7004-BA81-4BCC-B398-06F88544C163}" destId="{5238D6E0-242D-1F49-A66D-D2E20A4405DF}" srcOrd="1" destOrd="0" presId="urn:microsoft.com/office/officeart/2016/7/layout/RepeatingBendingProcessNew"/>
    <dgm:cxn modelId="{8C9BE021-B9E2-8940-8047-96B04982F578}" type="presOf" srcId="{B0CF32CC-E820-42C6-9528-05EEFC1716E3}" destId="{61141595-0C4F-3F41-B384-22F282968E18}" srcOrd="0" destOrd="0" presId="urn:microsoft.com/office/officeart/2016/7/layout/RepeatingBendingProcessNew"/>
    <dgm:cxn modelId="{C1E5B231-D18F-7B48-B62A-C72540D89DE0}" type="presOf" srcId="{52DCCA6B-FAAE-49C1-95CF-95D80EB259CF}" destId="{003F24E1-B0A1-B741-B760-7A7646DED26A}" srcOrd="0" destOrd="0" presId="urn:microsoft.com/office/officeart/2016/7/layout/RepeatingBendingProcessNew"/>
    <dgm:cxn modelId="{0282D735-1C96-4C47-A0D1-B6242C3822A7}" type="presOf" srcId="{D9A8C668-EEC2-4681-BCD1-C657477CC5D2}" destId="{9EA21ECF-35FA-8445-8DCD-D8308FFE5104}" srcOrd="1" destOrd="0" presId="urn:microsoft.com/office/officeart/2016/7/layout/RepeatingBendingProcessNew"/>
    <dgm:cxn modelId="{0FEB2F46-6516-9740-88B0-D78EA96782F4}" type="presOf" srcId="{E68FE94C-8B30-4AD9-90F9-5260043903D5}" destId="{117AEBF5-D315-8745-BA45-82707ED60831}" srcOrd="0" destOrd="0" presId="urn:microsoft.com/office/officeart/2016/7/layout/RepeatingBendingProcessNew"/>
    <dgm:cxn modelId="{33D3B76C-CEE8-1049-8A6A-6C0EE0A0D33D}" type="presOf" srcId="{52BF1F8A-7E9E-4964-9106-8DAD66525DC4}" destId="{373E1C95-7960-0E4C-B489-CCC456AA2854}" srcOrd="0" destOrd="0" presId="urn:microsoft.com/office/officeart/2016/7/layout/RepeatingBendingProcessNew"/>
    <dgm:cxn modelId="{E63F5D50-B3D4-5A41-8C5C-3FBADB3575C6}" type="presOf" srcId="{C6DC7004-BA81-4BCC-B398-06F88544C163}" destId="{985664A8-91B6-994A-80DB-E5B3F9A5998A}" srcOrd="0" destOrd="0" presId="urn:microsoft.com/office/officeart/2016/7/layout/RepeatingBendingProcessNew"/>
    <dgm:cxn modelId="{8C20A652-D18F-7340-8448-ADA0FB34A141}" type="presOf" srcId="{0B093B25-87C5-45CC-8F21-D0365E3C2076}" destId="{072355AD-D408-6947-8986-4707E0E17649}" srcOrd="0" destOrd="0" presId="urn:microsoft.com/office/officeart/2016/7/layout/RepeatingBendingProcessNew"/>
    <dgm:cxn modelId="{7583B673-BD6C-1043-A3AE-B89799A4F605}" type="presOf" srcId="{1A20EF84-48A2-42A0-9FAE-C79A191D1BD2}" destId="{F83CAB54-6BBF-1645-B2AE-CD181F699024}" srcOrd="1" destOrd="0" presId="urn:microsoft.com/office/officeart/2016/7/layout/RepeatingBendingProcessNew"/>
    <dgm:cxn modelId="{F527CF83-B50E-D948-862D-A1809BE9B610}" type="presOf" srcId="{3BE7DB7C-F2E8-46E4-BA3C-481FD5658DA9}" destId="{A03ECB58-724E-D840-94A1-3F69E7704B8A}" srcOrd="0" destOrd="0" presId="urn:microsoft.com/office/officeart/2016/7/layout/RepeatingBendingProcessNew"/>
    <dgm:cxn modelId="{EEE84B88-C57E-454B-BC9B-87A30BFEACA3}" type="presOf" srcId="{0A3056F7-6FD7-4F69-9917-6DB2A915839B}" destId="{862F0408-165E-B54D-828E-F48C93B5F2AB}" srcOrd="0" destOrd="0" presId="urn:microsoft.com/office/officeart/2016/7/layout/RepeatingBendingProcessNew"/>
    <dgm:cxn modelId="{49EA628F-6899-47CF-8DB8-4C0F9ADB1A00}" srcId="{00C70959-D647-409A-9389-403824E8FBBF}" destId="{FAE03F7C-AA78-4805-B1CE-8C67D6C83759}" srcOrd="0" destOrd="0" parTransId="{2E821138-C694-406A-8C27-44F79F6EB2DB}" sibTransId="{1A20EF84-48A2-42A0-9FAE-C79A191D1BD2}"/>
    <dgm:cxn modelId="{BE6D9892-CAF5-4643-B23F-8CFFCA56DAFD}" srcId="{00C70959-D647-409A-9389-403824E8FBBF}" destId="{52DCCA6B-FAAE-49C1-95CF-95D80EB259CF}" srcOrd="7" destOrd="0" parTransId="{5A135EAF-D215-41EC-B025-7577C5A767AB}" sibTransId="{E68FE94C-8B30-4AD9-90F9-5260043903D5}"/>
    <dgm:cxn modelId="{C0251694-B494-2940-8177-36C602AC1A65}" type="presOf" srcId="{2ADD222B-40B5-45D9-BEC4-DE74C4A998ED}" destId="{81D856FD-FA20-4545-B4A0-A8B9DF8F9045}" srcOrd="0" destOrd="0" presId="urn:microsoft.com/office/officeart/2016/7/layout/RepeatingBendingProcessNew"/>
    <dgm:cxn modelId="{D215369D-D773-1B4A-88A1-29692A5673F8}" type="presOf" srcId="{E68FE94C-8B30-4AD9-90F9-5260043903D5}" destId="{2D9CFB0A-8176-EE4A-9544-475D0987D110}" srcOrd="1" destOrd="0" presId="urn:microsoft.com/office/officeart/2016/7/layout/RepeatingBendingProcessNew"/>
    <dgm:cxn modelId="{12DD7BA0-21A9-5D43-9D00-BFB2406FAD44}" type="presOf" srcId="{F31CC742-B2B9-4BB7-BB08-386B160438F8}" destId="{E11F4300-94BD-EB47-846F-A0890A6794C4}" srcOrd="0" destOrd="0" presId="urn:microsoft.com/office/officeart/2016/7/layout/RepeatingBendingProcessNew"/>
    <dgm:cxn modelId="{7BB3E5A0-675D-3C49-B081-3A2277AAAF51}" type="presOf" srcId="{4FD8B423-BEF5-4388-ADD1-347CFAA1AFF9}" destId="{7CD67E59-258B-C14E-96BC-C04592F82CBE}" srcOrd="1" destOrd="0" presId="urn:microsoft.com/office/officeart/2016/7/layout/RepeatingBendingProcessNew"/>
    <dgm:cxn modelId="{AE5B48A1-49F0-EE49-A22B-E919050BB5E9}" type="presOf" srcId="{00C70959-D647-409A-9389-403824E8FBBF}" destId="{7AB570DC-7C8D-7F43-84DF-C3C963D13E53}" srcOrd="0" destOrd="0" presId="urn:microsoft.com/office/officeart/2016/7/layout/RepeatingBendingProcessNew"/>
    <dgm:cxn modelId="{8D128DA1-48A0-463F-A984-3F45B943FB98}" srcId="{00C70959-D647-409A-9389-403824E8FBBF}" destId="{B9AD2035-9BB9-4E33-AE67-3DCC989DFCDF}" srcOrd="1" destOrd="0" parTransId="{230F77E0-2594-48D9-9196-DA3267016B2B}" sibTransId="{D9A8C668-EEC2-4681-BCD1-C657477CC5D2}"/>
    <dgm:cxn modelId="{682B1EA4-F5AD-AD4C-B432-FBE3C046CE33}" type="presOf" srcId="{FAE03F7C-AA78-4805-B1CE-8C67D6C83759}" destId="{1874E55F-C006-0E40-99BE-E6C579441003}" srcOrd="0" destOrd="0" presId="urn:microsoft.com/office/officeart/2016/7/layout/RepeatingBendingProcessNew"/>
    <dgm:cxn modelId="{DE17E7A4-F1B3-7C4C-A26F-652323C1C948}" type="presOf" srcId="{4CF293E7-A2EF-4D8C-96D1-E0218EC91B6E}" destId="{DDA79CC4-4F84-F74F-8F40-A0AD3D27F000}" srcOrd="0" destOrd="0" presId="urn:microsoft.com/office/officeart/2016/7/layout/RepeatingBendingProcessNew"/>
    <dgm:cxn modelId="{41DA90A6-3149-D64B-B3F4-3A58AA9D72DD}" type="presOf" srcId="{4FD8B423-BEF5-4388-ADD1-347CFAA1AFF9}" destId="{F78D545B-9A07-0C44-8EFC-A36AB8AD2A4A}" srcOrd="0" destOrd="0" presId="urn:microsoft.com/office/officeart/2016/7/layout/RepeatingBendingProcessNew"/>
    <dgm:cxn modelId="{1E3AB7B3-3E30-4027-89A0-8AC62D9DD81F}" srcId="{00C70959-D647-409A-9389-403824E8FBBF}" destId="{45C33832-DB06-4076-9DDD-A20CB1FE8280}" srcOrd="6" destOrd="0" parTransId="{DA306723-8026-4F51-8295-4B24E9A4490E}" sibTransId="{2078D71A-6CAE-497D-9BF8-A1DE1BD7CD58}"/>
    <dgm:cxn modelId="{BBAC7ABB-AAC3-464D-B821-84B0C5C9A666}" type="presOf" srcId="{45C33832-DB06-4076-9DDD-A20CB1FE8280}" destId="{9BE0A675-14B3-DE48-A8BA-714EF4CFDC3B}" srcOrd="0" destOrd="0" presId="urn:microsoft.com/office/officeart/2016/7/layout/RepeatingBendingProcessNew"/>
    <dgm:cxn modelId="{6383A4BD-3599-8F4E-ACAD-AAA80428EB6A}" type="presOf" srcId="{D9A8C668-EEC2-4681-BCD1-C657477CC5D2}" destId="{BBAA23F4-C1DD-764A-A77C-55C0A5553D60}" srcOrd="0" destOrd="0" presId="urn:microsoft.com/office/officeart/2016/7/layout/RepeatingBendingProcessNew"/>
    <dgm:cxn modelId="{588A6ABE-F921-3E4E-8A31-4D46158C0995}" type="presOf" srcId="{2078D71A-6CAE-497D-9BF8-A1DE1BD7CD58}" destId="{EDFE5506-D5CF-9B48-B3DF-8FFAACE67438}" srcOrd="1" destOrd="0" presId="urn:microsoft.com/office/officeart/2016/7/layout/RepeatingBendingProcessNew"/>
    <dgm:cxn modelId="{6D3A61CD-778F-4D43-AB3E-BFC4BCD2569F}" srcId="{00C70959-D647-409A-9389-403824E8FBBF}" destId="{52BF1F8A-7E9E-4964-9106-8DAD66525DC4}" srcOrd="5" destOrd="0" parTransId="{80F032C0-CF55-4FC0-88E1-A61D99B7248A}" sibTransId="{2ADD222B-40B5-45D9-BEC4-DE74C4A998ED}"/>
    <dgm:cxn modelId="{2F106AD7-D5C0-4D41-A0D1-305C431B3842}" srcId="{00C70959-D647-409A-9389-403824E8FBBF}" destId="{B0CF32CC-E820-42C6-9528-05EEFC1716E3}" srcOrd="2" destOrd="0" parTransId="{6A9D0E62-7DFB-4631-A035-D7C9E5DBB3FB}" sibTransId="{C6DC7004-BA81-4BCC-B398-06F88544C163}"/>
    <dgm:cxn modelId="{D3F81EDF-1E84-456B-B82C-184F394B72FD}" srcId="{00C70959-D647-409A-9389-403824E8FBBF}" destId="{0A3056F7-6FD7-4F69-9917-6DB2A915839B}" srcOrd="3" destOrd="0" parTransId="{FF94958C-2E06-4AC7-834F-D4B03023D825}" sibTransId="{00C9DFE2-34C1-4F68-9FB3-E42F74E3373A}"/>
    <dgm:cxn modelId="{944C46DF-A06C-354A-BB23-ECD591AC13FE}" type="presOf" srcId="{1A20EF84-48A2-42A0-9FAE-C79A191D1BD2}" destId="{77D2F2B4-2F51-AF4C-989B-02BB8667E71C}" srcOrd="0" destOrd="0" presId="urn:microsoft.com/office/officeart/2016/7/layout/RepeatingBendingProcessNew"/>
    <dgm:cxn modelId="{D932E6E0-EDC1-4B4D-A595-B0797459E27E}" srcId="{00C70959-D647-409A-9389-403824E8FBBF}" destId="{4CF293E7-A2EF-4D8C-96D1-E0218EC91B6E}" srcOrd="8" destOrd="0" parTransId="{DAD7D3D5-5A66-4740-B6F3-3C38D831A47A}" sibTransId="{4FD8B423-BEF5-4388-ADD1-347CFAA1AFF9}"/>
    <dgm:cxn modelId="{379333EB-D38B-9545-A9B9-0E831506A118}" type="presOf" srcId="{00C9DFE2-34C1-4F68-9FB3-E42F74E3373A}" destId="{570B4438-A388-CD4E-830E-E1411571644B}" srcOrd="0" destOrd="0" presId="urn:microsoft.com/office/officeart/2016/7/layout/RepeatingBendingProcessNew"/>
    <dgm:cxn modelId="{B46830EF-746A-0145-BE97-65F59487245F}" type="presOf" srcId="{2ADD222B-40B5-45D9-BEC4-DE74C4A998ED}" destId="{F1C6D497-FADA-ED42-B79C-2F2D7428B27C}" srcOrd="1" destOrd="0" presId="urn:microsoft.com/office/officeart/2016/7/layout/RepeatingBendingProcessNew"/>
    <dgm:cxn modelId="{6027BFF5-BE15-C849-856B-DCB204ED3CBF}" type="presOf" srcId="{B9AD2035-9BB9-4E33-AE67-3DCC989DFCDF}" destId="{D3DECAD9-8D60-B04C-8A38-6A9BFDF1A5D3}" srcOrd="0" destOrd="0" presId="urn:microsoft.com/office/officeart/2016/7/layout/RepeatingBendingProcessNew"/>
    <dgm:cxn modelId="{AE1899F8-65D6-7C4D-AF71-9E5A8C700486}" type="presOf" srcId="{2078D71A-6CAE-497D-9BF8-A1DE1BD7CD58}" destId="{0EA1FA62-7C54-DD4F-AF87-45B170B5E888}" srcOrd="0" destOrd="0" presId="urn:microsoft.com/office/officeart/2016/7/layout/RepeatingBendingProcessNew"/>
    <dgm:cxn modelId="{35186F38-F857-5145-BE4B-98725B799816}" type="presParOf" srcId="{7AB570DC-7C8D-7F43-84DF-C3C963D13E53}" destId="{1874E55F-C006-0E40-99BE-E6C579441003}" srcOrd="0" destOrd="0" presId="urn:microsoft.com/office/officeart/2016/7/layout/RepeatingBendingProcessNew"/>
    <dgm:cxn modelId="{1C005A90-17DE-A741-AFE0-7E2991BFF5C6}" type="presParOf" srcId="{7AB570DC-7C8D-7F43-84DF-C3C963D13E53}" destId="{77D2F2B4-2F51-AF4C-989B-02BB8667E71C}" srcOrd="1" destOrd="0" presId="urn:microsoft.com/office/officeart/2016/7/layout/RepeatingBendingProcessNew"/>
    <dgm:cxn modelId="{AD9790F5-48A5-ED4F-BC8A-6B1299B73C89}" type="presParOf" srcId="{77D2F2B4-2F51-AF4C-989B-02BB8667E71C}" destId="{F83CAB54-6BBF-1645-B2AE-CD181F699024}" srcOrd="0" destOrd="0" presId="urn:microsoft.com/office/officeart/2016/7/layout/RepeatingBendingProcessNew"/>
    <dgm:cxn modelId="{AF90AD09-C1CA-7E4C-8173-A1768A4D1EEC}" type="presParOf" srcId="{7AB570DC-7C8D-7F43-84DF-C3C963D13E53}" destId="{D3DECAD9-8D60-B04C-8A38-6A9BFDF1A5D3}" srcOrd="2" destOrd="0" presId="urn:microsoft.com/office/officeart/2016/7/layout/RepeatingBendingProcessNew"/>
    <dgm:cxn modelId="{BDC638B6-073B-5D4E-B5DE-1288A8AE58D9}" type="presParOf" srcId="{7AB570DC-7C8D-7F43-84DF-C3C963D13E53}" destId="{BBAA23F4-C1DD-764A-A77C-55C0A5553D60}" srcOrd="3" destOrd="0" presId="urn:microsoft.com/office/officeart/2016/7/layout/RepeatingBendingProcessNew"/>
    <dgm:cxn modelId="{73AF91D3-CAF5-A54B-B732-49B2A03E2DF7}" type="presParOf" srcId="{BBAA23F4-C1DD-764A-A77C-55C0A5553D60}" destId="{9EA21ECF-35FA-8445-8DCD-D8308FFE5104}" srcOrd="0" destOrd="0" presId="urn:microsoft.com/office/officeart/2016/7/layout/RepeatingBendingProcessNew"/>
    <dgm:cxn modelId="{6A82CEDB-EF7F-D546-BDDD-0733D130D8BE}" type="presParOf" srcId="{7AB570DC-7C8D-7F43-84DF-C3C963D13E53}" destId="{61141595-0C4F-3F41-B384-22F282968E18}" srcOrd="4" destOrd="0" presId="urn:microsoft.com/office/officeart/2016/7/layout/RepeatingBendingProcessNew"/>
    <dgm:cxn modelId="{F7C01BF5-1269-884C-8C0B-1E4426836438}" type="presParOf" srcId="{7AB570DC-7C8D-7F43-84DF-C3C963D13E53}" destId="{985664A8-91B6-994A-80DB-E5B3F9A5998A}" srcOrd="5" destOrd="0" presId="urn:microsoft.com/office/officeart/2016/7/layout/RepeatingBendingProcessNew"/>
    <dgm:cxn modelId="{4C2F4C80-0211-5E41-919C-BA2CD02BB3FC}" type="presParOf" srcId="{985664A8-91B6-994A-80DB-E5B3F9A5998A}" destId="{5238D6E0-242D-1F49-A66D-D2E20A4405DF}" srcOrd="0" destOrd="0" presId="urn:microsoft.com/office/officeart/2016/7/layout/RepeatingBendingProcessNew"/>
    <dgm:cxn modelId="{212B2E59-1D68-634D-8826-7F4309ADBC34}" type="presParOf" srcId="{7AB570DC-7C8D-7F43-84DF-C3C963D13E53}" destId="{862F0408-165E-B54D-828E-F48C93B5F2AB}" srcOrd="6" destOrd="0" presId="urn:microsoft.com/office/officeart/2016/7/layout/RepeatingBendingProcessNew"/>
    <dgm:cxn modelId="{A5A23E94-38F9-234C-8131-0D242A1B5D25}" type="presParOf" srcId="{7AB570DC-7C8D-7F43-84DF-C3C963D13E53}" destId="{570B4438-A388-CD4E-830E-E1411571644B}" srcOrd="7" destOrd="0" presId="urn:microsoft.com/office/officeart/2016/7/layout/RepeatingBendingProcessNew"/>
    <dgm:cxn modelId="{C2EDD699-CEAB-7F43-8362-D3F6E47BD8A9}" type="presParOf" srcId="{570B4438-A388-CD4E-830E-E1411571644B}" destId="{B151D2F7-0476-2A45-8019-7BB1E8FBCEF3}" srcOrd="0" destOrd="0" presId="urn:microsoft.com/office/officeart/2016/7/layout/RepeatingBendingProcessNew"/>
    <dgm:cxn modelId="{41D4D3A8-2440-6948-8CE2-1C6328BAE615}" type="presParOf" srcId="{7AB570DC-7C8D-7F43-84DF-C3C963D13E53}" destId="{072355AD-D408-6947-8986-4707E0E17649}" srcOrd="8" destOrd="0" presId="urn:microsoft.com/office/officeart/2016/7/layout/RepeatingBendingProcessNew"/>
    <dgm:cxn modelId="{06CAD5D9-2DED-ED4A-80FA-B2DF584F0580}" type="presParOf" srcId="{7AB570DC-7C8D-7F43-84DF-C3C963D13E53}" destId="{A03ECB58-724E-D840-94A1-3F69E7704B8A}" srcOrd="9" destOrd="0" presId="urn:microsoft.com/office/officeart/2016/7/layout/RepeatingBendingProcessNew"/>
    <dgm:cxn modelId="{44720651-7098-9A46-9452-CF5CB308BCEE}" type="presParOf" srcId="{A03ECB58-724E-D840-94A1-3F69E7704B8A}" destId="{6EAB0CE0-17A1-A84D-88EB-EDEAD7FD8691}" srcOrd="0" destOrd="0" presId="urn:microsoft.com/office/officeart/2016/7/layout/RepeatingBendingProcessNew"/>
    <dgm:cxn modelId="{C74AEACA-FD56-0A48-8A76-650BC86B719D}" type="presParOf" srcId="{7AB570DC-7C8D-7F43-84DF-C3C963D13E53}" destId="{373E1C95-7960-0E4C-B489-CCC456AA2854}" srcOrd="10" destOrd="0" presId="urn:microsoft.com/office/officeart/2016/7/layout/RepeatingBendingProcessNew"/>
    <dgm:cxn modelId="{C434AE1F-463E-894F-B1C8-80664C24272C}" type="presParOf" srcId="{7AB570DC-7C8D-7F43-84DF-C3C963D13E53}" destId="{81D856FD-FA20-4545-B4A0-A8B9DF8F9045}" srcOrd="11" destOrd="0" presId="urn:microsoft.com/office/officeart/2016/7/layout/RepeatingBendingProcessNew"/>
    <dgm:cxn modelId="{2AA3AD91-8B76-0048-926F-0F2532B13543}" type="presParOf" srcId="{81D856FD-FA20-4545-B4A0-A8B9DF8F9045}" destId="{F1C6D497-FADA-ED42-B79C-2F2D7428B27C}" srcOrd="0" destOrd="0" presId="urn:microsoft.com/office/officeart/2016/7/layout/RepeatingBendingProcessNew"/>
    <dgm:cxn modelId="{5FBE92B6-31D9-924C-9AD6-300377D617C4}" type="presParOf" srcId="{7AB570DC-7C8D-7F43-84DF-C3C963D13E53}" destId="{9BE0A675-14B3-DE48-A8BA-714EF4CFDC3B}" srcOrd="12" destOrd="0" presId="urn:microsoft.com/office/officeart/2016/7/layout/RepeatingBendingProcessNew"/>
    <dgm:cxn modelId="{E8529B34-F05B-734A-8086-D8F9CF1442A2}" type="presParOf" srcId="{7AB570DC-7C8D-7F43-84DF-C3C963D13E53}" destId="{0EA1FA62-7C54-DD4F-AF87-45B170B5E888}" srcOrd="13" destOrd="0" presId="urn:microsoft.com/office/officeart/2016/7/layout/RepeatingBendingProcessNew"/>
    <dgm:cxn modelId="{19F30298-34E2-FF4D-8D92-0C668AC0EACA}" type="presParOf" srcId="{0EA1FA62-7C54-DD4F-AF87-45B170B5E888}" destId="{EDFE5506-D5CF-9B48-B3DF-8FFAACE67438}" srcOrd="0" destOrd="0" presId="urn:microsoft.com/office/officeart/2016/7/layout/RepeatingBendingProcessNew"/>
    <dgm:cxn modelId="{C8827687-D044-3444-A477-0807C567400A}" type="presParOf" srcId="{7AB570DC-7C8D-7F43-84DF-C3C963D13E53}" destId="{003F24E1-B0A1-B741-B760-7A7646DED26A}" srcOrd="14" destOrd="0" presId="urn:microsoft.com/office/officeart/2016/7/layout/RepeatingBendingProcessNew"/>
    <dgm:cxn modelId="{FE2414E6-A2B0-0D4A-9E4B-6809B54D4CA1}" type="presParOf" srcId="{7AB570DC-7C8D-7F43-84DF-C3C963D13E53}" destId="{117AEBF5-D315-8745-BA45-82707ED60831}" srcOrd="15" destOrd="0" presId="urn:microsoft.com/office/officeart/2016/7/layout/RepeatingBendingProcessNew"/>
    <dgm:cxn modelId="{91ADCFB7-D97C-9F43-A212-AE58D4B8D9DC}" type="presParOf" srcId="{117AEBF5-D315-8745-BA45-82707ED60831}" destId="{2D9CFB0A-8176-EE4A-9544-475D0987D110}" srcOrd="0" destOrd="0" presId="urn:microsoft.com/office/officeart/2016/7/layout/RepeatingBendingProcessNew"/>
    <dgm:cxn modelId="{F692C0D5-1EDD-0D4F-B885-C3A988788258}" type="presParOf" srcId="{7AB570DC-7C8D-7F43-84DF-C3C963D13E53}" destId="{DDA79CC4-4F84-F74F-8F40-A0AD3D27F000}" srcOrd="16" destOrd="0" presId="urn:microsoft.com/office/officeart/2016/7/layout/RepeatingBendingProcessNew"/>
    <dgm:cxn modelId="{25E99826-C6D6-5147-8912-BD811D7EF54D}" type="presParOf" srcId="{7AB570DC-7C8D-7F43-84DF-C3C963D13E53}" destId="{F78D545B-9A07-0C44-8EFC-A36AB8AD2A4A}" srcOrd="17" destOrd="0" presId="urn:microsoft.com/office/officeart/2016/7/layout/RepeatingBendingProcessNew"/>
    <dgm:cxn modelId="{2530A089-9D99-924A-9136-13EF473E7618}" type="presParOf" srcId="{F78D545B-9A07-0C44-8EFC-A36AB8AD2A4A}" destId="{7CD67E59-258B-C14E-96BC-C04592F82CBE}" srcOrd="0" destOrd="0" presId="urn:microsoft.com/office/officeart/2016/7/layout/RepeatingBendingProcessNew"/>
    <dgm:cxn modelId="{835413FF-0627-D143-9E4A-FE342C0BF820}" type="presParOf" srcId="{7AB570DC-7C8D-7F43-84DF-C3C963D13E53}" destId="{E11F4300-94BD-EB47-846F-A0890A6794C4}" srcOrd="1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5CEE48-487E-46FE-ABFD-458AFD5FC5CA}"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7487C7EE-36B2-4095-9549-B8AAAE166E3D}">
      <dgm:prSet/>
      <dgm:spPr/>
      <dgm:t>
        <a:bodyPr/>
        <a:lstStyle/>
        <a:p>
          <a:r>
            <a:rPr lang="en-US" b="1"/>
            <a:t>Clever</a:t>
          </a:r>
          <a:endParaRPr lang="en-US"/>
        </a:p>
      </dgm:t>
    </dgm:pt>
    <dgm:pt modelId="{627D27A0-29AF-4BD9-A0C1-2C8B53C91FD3}" type="parTrans" cxnId="{AF023663-CFF1-4F63-9AD7-608BA1F86475}">
      <dgm:prSet/>
      <dgm:spPr/>
      <dgm:t>
        <a:bodyPr/>
        <a:lstStyle/>
        <a:p>
          <a:endParaRPr lang="en-US"/>
        </a:p>
      </dgm:t>
    </dgm:pt>
    <dgm:pt modelId="{3C264AA9-6B01-4342-88FF-6F07EE45CED4}" type="sibTrans" cxnId="{AF023663-CFF1-4F63-9AD7-608BA1F86475}">
      <dgm:prSet/>
      <dgm:spPr/>
      <dgm:t>
        <a:bodyPr/>
        <a:lstStyle/>
        <a:p>
          <a:endParaRPr lang="en-US"/>
        </a:p>
      </dgm:t>
    </dgm:pt>
    <dgm:pt modelId="{49736BE1-0481-4CEA-8D05-871C9C48FC73}">
      <dgm:prSet/>
      <dgm:spPr/>
      <dgm:t>
        <a:bodyPr/>
        <a:lstStyle/>
        <a:p>
          <a:r>
            <a:rPr lang="en-US"/>
            <a:t>Access all programs/resources</a:t>
          </a:r>
        </a:p>
      </dgm:t>
    </dgm:pt>
    <dgm:pt modelId="{57F97BFE-5B30-4EA6-AF13-DB4370B1254D}" type="parTrans" cxnId="{8AA982D4-8E29-4CBC-8A85-5C626BAF01F6}">
      <dgm:prSet/>
      <dgm:spPr/>
      <dgm:t>
        <a:bodyPr/>
        <a:lstStyle/>
        <a:p>
          <a:endParaRPr lang="en-US"/>
        </a:p>
      </dgm:t>
    </dgm:pt>
    <dgm:pt modelId="{BFD9FF1A-B8B6-4E5F-8829-C136E2EB9C10}" type="sibTrans" cxnId="{8AA982D4-8E29-4CBC-8A85-5C626BAF01F6}">
      <dgm:prSet/>
      <dgm:spPr/>
      <dgm:t>
        <a:bodyPr/>
        <a:lstStyle/>
        <a:p>
          <a:endParaRPr lang="en-US"/>
        </a:p>
      </dgm:t>
    </dgm:pt>
    <dgm:pt modelId="{3F31DF71-5298-409C-A42B-34216E32C4E0}">
      <dgm:prSet/>
      <dgm:spPr/>
      <dgm:t>
        <a:bodyPr/>
        <a:lstStyle/>
        <a:p>
          <a:r>
            <a:rPr lang="en-US"/>
            <a:t>Including virtual textbooks, programs used in class, Canvas, Naviance, Office, etc.</a:t>
          </a:r>
        </a:p>
      </dgm:t>
    </dgm:pt>
    <dgm:pt modelId="{BD4CECB5-8B4E-4F09-A2ED-F9F3C0766AA5}" type="parTrans" cxnId="{D2A1B5DB-BB75-4EF0-90B4-8EC1938AF87A}">
      <dgm:prSet/>
      <dgm:spPr/>
      <dgm:t>
        <a:bodyPr/>
        <a:lstStyle/>
        <a:p>
          <a:endParaRPr lang="en-US"/>
        </a:p>
      </dgm:t>
    </dgm:pt>
    <dgm:pt modelId="{1494E06A-4A22-49B9-A7AF-144F220EA1ED}" type="sibTrans" cxnId="{D2A1B5DB-BB75-4EF0-90B4-8EC1938AF87A}">
      <dgm:prSet/>
      <dgm:spPr/>
      <dgm:t>
        <a:bodyPr/>
        <a:lstStyle/>
        <a:p>
          <a:endParaRPr lang="en-US"/>
        </a:p>
      </dgm:t>
    </dgm:pt>
    <dgm:pt modelId="{632D66BB-8AA0-4176-AFD3-8474DA00D6BF}">
      <dgm:prSet/>
      <dgm:spPr/>
      <dgm:t>
        <a:bodyPr/>
        <a:lstStyle/>
        <a:p>
          <a:r>
            <a:rPr lang="en-US" b="1"/>
            <a:t>Naviance</a:t>
          </a:r>
          <a:endParaRPr lang="en-US"/>
        </a:p>
      </dgm:t>
    </dgm:pt>
    <dgm:pt modelId="{9D16FD7C-2266-460C-B289-AE8483A4E476}" type="parTrans" cxnId="{2A607CEF-CA54-409B-9B55-FE657E9E381A}">
      <dgm:prSet/>
      <dgm:spPr/>
      <dgm:t>
        <a:bodyPr/>
        <a:lstStyle/>
        <a:p>
          <a:endParaRPr lang="en-US"/>
        </a:p>
      </dgm:t>
    </dgm:pt>
    <dgm:pt modelId="{0B5EADF3-588E-44B9-95BD-91E7A9F2D87C}" type="sibTrans" cxnId="{2A607CEF-CA54-409B-9B55-FE657E9E381A}">
      <dgm:prSet/>
      <dgm:spPr/>
      <dgm:t>
        <a:bodyPr/>
        <a:lstStyle/>
        <a:p>
          <a:endParaRPr lang="en-US"/>
        </a:p>
      </dgm:t>
    </dgm:pt>
    <dgm:pt modelId="{AD673EE6-468C-4C9C-9E0F-DE0F96C83046}">
      <dgm:prSet/>
      <dgm:spPr/>
      <dgm:t>
        <a:bodyPr/>
        <a:lstStyle/>
        <a:p>
          <a:r>
            <a:rPr lang="en-US"/>
            <a:t>customizable planning portal for students and families including self-discovery assessments, goal-setting, college research tools, and career exploration resources.</a:t>
          </a:r>
        </a:p>
      </dgm:t>
    </dgm:pt>
    <dgm:pt modelId="{5D7FFAEA-47A0-4832-A35B-B7861F7A6E54}" type="parTrans" cxnId="{36EFF7E9-3D9A-4927-86F7-A8F91878ACC4}">
      <dgm:prSet/>
      <dgm:spPr/>
      <dgm:t>
        <a:bodyPr/>
        <a:lstStyle/>
        <a:p>
          <a:endParaRPr lang="en-US"/>
        </a:p>
      </dgm:t>
    </dgm:pt>
    <dgm:pt modelId="{0E5F5467-1A1E-4BF3-85F2-B9326C6630DE}" type="sibTrans" cxnId="{36EFF7E9-3D9A-4927-86F7-A8F91878ACC4}">
      <dgm:prSet/>
      <dgm:spPr/>
      <dgm:t>
        <a:bodyPr/>
        <a:lstStyle/>
        <a:p>
          <a:endParaRPr lang="en-US"/>
        </a:p>
      </dgm:t>
    </dgm:pt>
    <dgm:pt modelId="{DD9E09FC-5646-4BE3-B919-8179058FF3A8}">
      <dgm:prSet/>
      <dgm:spPr/>
      <dgm:t>
        <a:bodyPr/>
        <a:lstStyle/>
        <a:p>
          <a:r>
            <a:rPr lang="en-US" b="1"/>
            <a:t>Office 365</a:t>
          </a:r>
          <a:endParaRPr lang="en-US"/>
        </a:p>
      </dgm:t>
    </dgm:pt>
    <dgm:pt modelId="{5AF0E5D3-27DC-4971-984E-C845B2A7B761}" type="parTrans" cxnId="{DD3B5581-AC28-4CF5-9F2E-E49D147C250C}">
      <dgm:prSet/>
      <dgm:spPr/>
      <dgm:t>
        <a:bodyPr/>
        <a:lstStyle/>
        <a:p>
          <a:endParaRPr lang="en-US"/>
        </a:p>
      </dgm:t>
    </dgm:pt>
    <dgm:pt modelId="{B7FAA76D-2A53-4812-9C29-492045DD14B9}" type="sibTrans" cxnId="{DD3B5581-AC28-4CF5-9F2E-E49D147C250C}">
      <dgm:prSet/>
      <dgm:spPr/>
      <dgm:t>
        <a:bodyPr/>
        <a:lstStyle/>
        <a:p>
          <a:endParaRPr lang="en-US"/>
        </a:p>
      </dgm:t>
    </dgm:pt>
    <dgm:pt modelId="{B2D16AEE-8B3D-4402-9A96-5D33C7E1C0A5}">
      <dgm:prSet/>
      <dgm:spPr/>
      <dgm:t>
        <a:bodyPr/>
        <a:lstStyle/>
        <a:p>
          <a:r>
            <a:rPr lang="en-US"/>
            <a:t>Access excel, word, powerpoint, files</a:t>
          </a:r>
        </a:p>
      </dgm:t>
    </dgm:pt>
    <dgm:pt modelId="{B8048B5A-C22F-420E-B5F0-DA3D8A0D0D8C}" type="parTrans" cxnId="{C47CA4F7-29AD-4078-BB14-CE6151F810E4}">
      <dgm:prSet/>
      <dgm:spPr/>
      <dgm:t>
        <a:bodyPr/>
        <a:lstStyle/>
        <a:p>
          <a:endParaRPr lang="en-US"/>
        </a:p>
      </dgm:t>
    </dgm:pt>
    <dgm:pt modelId="{35F713FA-37CA-40E8-82E2-8B862D9F6465}" type="sibTrans" cxnId="{C47CA4F7-29AD-4078-BB14-CE6151F810E4}">
      <dgm:prSet/>
      <dgm:spPr/>
      <dgm:t>
        <a:bodyPr/>
        <a:lstStyle/>
        <a:p>
          <a:endParaRPr lang="en-US"/>
        </a:p>
      </dgm:t>
    </dgm:pt>
    <dgm:pt modelId="{85C72A0F-8E48-4AD0-9649-51B52418C3B0}">
      <dgm:prSet/>
      <dgm:spPr/>
      <dgm:t>
        <a:bodyPr/>
        <a:lstStyle/>
        <a:p>
          <a:r>
            <a:rPr lang="en-US"/>
            <a:t>Access school email through outlook (r2.d2@pcsb.org)</a:t>
          </a:r>
        </a:p>
      </dgm:t>
    </dgm:pt>
    <dgm:pt modelId="{CE66E6D3-7FE8-401A-9CE6-B01329D3BAA0}" type="parTrans" cxnId="{C3EF7628-E215-442E-B520-26264F8AA688}">
      <dgm:prSet/>
      <dgm:spPr/>
      <dgm:t>
        <a:bodyPr/>
        <a:lstStyle/>
        <a:p>
          <a:endParaRPr lang="en-US"/>
        </a:p>
      </dgm:t>
    </dgm:pt>
    <dgm:pt modelId="{DB1131A2-43A9-4648-8D3A-B66DE60BEE89}" type="sibTrans" cxnId="{C3EF7628-E215-442E-B520-26264F8AA688}">
      <dgm:prSet/>
      <dgm:spPr/>
      <dgm:t>
        <a:bodyPr/>
        <a:lstStyle/>
        <a:p>
          <a:endParaRPr lang="en-US"/>
        </a:p>
      </dgm:t>
    </dgm:pt>
    <dgm:pt modelId="{AB5561CA-928B-4E63-A406-DFAAA908BE32}" type="pres">
      <dgm:prSet presAssocID="{DA5CEE48-487E-46FE-ABFD-458AFD5FC5CA}" presName="Name0" presStyleCnt="0">
        <dgm:presLayoutVars>
          <dgm:dir/>
          <dgm:animLvl val="lvl"/>
          <dgm:resizeHandles val="exact"/>
        </dgm:presLayoutVars>
      </dgm:prSet>
      <dgm:spPr/>
    </dgm:pt>
    <dgm:pt modelId="{B774B411-F607-465D-8B91-EF200862E032}" type="pres">
      <dgm:prSet presAssocID="{7487C7EE-36B2-4095-9549-B8AAAE166E3D}" presName="composite" presStyleCnt="0"/>
      <dgm:spPr/>
    </dgm:pt>
    <dgm:pt modelId="{9070D9C3-A197-4B2A-9637-0B669E6B1DC8}" type="pres">
      <dgm:prSet presAssocID="{7487C7EE-36B2-4095-9549-B8AAAE166E3D}" presName="parTx" presStyleLbl="alignNode1" presStyleIdx="0" presStyleCnt="3">
        <dgm:presLayoutVars>
          <dgm:chMax val="0"/>
          <dgm:chPref val="0"/>
          <dgm:bulletEnabled val="1"/>
        </dgm:presLayoutVars>
      </dgm:prSet>
      <dgm:spPr/>
    </dgm:pt>
    <dgm:pt modelId="{2BC1B78B-B59A-4582-805C-E4383BFF33A4}" type="pres">
      <dgm:prSet presAssocID="{7487C7EE-36B2-4095-9549-B8AAAE166E3D}" presName="desTx" presStyleLbl="alignAccFollowNode1" presStyleIdx="0" presStyleCnt="3">
        <dgm:presLayoutVars>
          <dgm:bulletEnabled val="1"/>
        </dgm:presLayoutVars>
      </dgm:prSet>
      <dgm:spPr/>
    </dgm:pt>
    <dgm:pt modelId="{DD524DBD-EF3A-4AC1-B39D-DCB02E0B9B99}" type="pres">
      <dgm:prSet presAssocID="{3C264AA9-6B01-4342-88FF-6F07EE45CED4}" presName="space" presStyleCnt="0"/>
      <dgm:spPr/>
    </dgm:pt>
    <dgm:pt modelId="{E4DB794D-B3B5-47C1-813F-1F3AC048CC4B}" type="pres">
      <dgm:prSet presAssocID="{632D66BB-8AA0-4176-AFD3-8474DA00D6BF}" presName="composite" presStyleCnt="0"/>
      <dgm:spPr/>
    </dgm:pt>
    <dgm:pt modelId="{A0A0ED6D-05AD-4AC2-B5EB-C2DA3A63833B}" type="pres">
      <dgm:prSet presAssocID="{632D66BB-8AA0-4176-AFD3-8474DA00D6BF}" presName="parTx" presStyleLbl="alignNode1" presStyleIdx="1" presStyleCnt="3">
        <dgm:presLayoutVars>
          <dgm:chMax val="0"/>
          <dgm:chPref val="0"/>
          <dgm:bulletEnabled val="1"/>
        </dgm:presLayoutVars>
      </dgm:prSet>
      <dgm:spPr/>
    </dgm:pt>
    <dgm:pt modelId="{54893545-57C6-43EB-8853-39BB9058787E}" type="pres">
      <dgm:prSet presAssocID="{632D66BB-8AA0-4176-AFD3-8474DA00D6BF}" presName="desTx" presStyleLbl="alignAccFollowNode1" presStyleIdx="1" presStyleCnt="3">
        <dgm:presLayoutVars>
          <dgm:bulletEnabled val="1"/>
        </dgm:presLayoutVars>
      </dgm:prSet>
      <dgm:spPr/>
    </dgm:pt>
    <dgm:pt modelId="{1A69A32B-CB1B-4F6E-BDC9-0B6585CAC2D2}" type="pres">
      <dgm:prSet presAssocID="{0B5EADF3-588E-44B9-95BD-91E7A9F2D87C}" presName="space" presStyleCnt="0"/>
      <dgm:spPr/>
    </dgm:pt>
    <dgm:pt modelId="{D559CDE9-5329-4E5D-BDFD-F5CAD7363B3E}" type="pres">
      <dgm:prSet presAssocID="{DD9E09FC-5646-4BE3-B919-8179058FF3A8}" presName="composite" presStyleCnt="0"/>
      <dgm:spPr/>
    </dgm:pt>
    <dgm:pt modelId="{EEA996E1-A889-4393-B3C7-1B462C6AD709}" type="pres">
      <dgm:prSet presAssocID="{DD9E09FC-5646-4BE3-B919-8179058FF3A8}" presName="parTx" presStyleLbl="alignNode1" presStyleIdx="2" presStyleCnt="3">
        <dgm:presLayoutVars>
          <dgm:chMax val="0"/>
          <dgm:chPref val="0"/>
          <dgm:bulletEnabled val="1"/>
        </dgm:presLayoutVars>
      </dgm:prSet>
      <dgm:spPr/>
    </dgm:pt>
    <dgm:pt modelId="{F14D8112-AA86-4403-B657-FD4DE235DB4A}" type="pres">
      <dgm:prSet presAssocID="{DD9E09FC-5646-4BE3-B919-8179058FF3A8}" presName="desTx" presStyleLbl="alignAccFollowNode1" presStyleIdx="2" presStyleCnt="3">
        <dgm:presLayoutVars>
          <dgm:bulletEnabled val="1"/>
        </dgm:presLayoutVars>
      </dgm:prSet>
      <dgm:spPr/>
    </dgm:pt>
  </dgm:ptLst>
  <dgm:cxnLst>
    <dgm:cxn modelId="{6A34ED1A-115A-463E-BBFE-9EA201B61709}" type="presOf" srcId="{85C72A0F-8E48-4AD0-9649-51B52418C3B0}" destId="{F14D8112-AA86-4403-B657-FD4DE235DB4A}" srcOrd="0" destOrd="1" presId="urn:microsoft.com/office/officeart/2005/8/layout/hList1"/>
    <dgm:cxn modelId="{C3EF7628-E215-442E-B520-26264F8AA688}" srcId="{DD9E09FC-5646-4BE3-B919-8179058FF3A8}" destId="{85C72A0F-8E48-4AD0-9649-51B52418C3B0}" srcOrd="1" destOrd="0" parTransId="{CE66E6D3-7FE8-401A-9CE6-B01329D3BAA0}" sibTransId="{DB1131A2-43A9-4648-8D3A-B66DE60BEE89}"/>
    <dgm:cxn modelId="{AF023663-CFF1-4F63-9AD7-608BA1F86475}" srcId="{DA5CEE48-487E-46FE-ABFD-458AFD5FC5CA}" destId="{7487C7EE-36B2-4095-9549-B8AAAE166E3D}" srcOrd="0" destOrd="0" parTransId="{627D27A0-29AF-4BD9-A0C1-2C8B53C91FD3}" sibTransId="{3C264AA9-6B01-4342-88FF-6F07EE45CED4}"/>
    <dgm:cxn modelId="{60366F6B-89FE-476A-A7F4-D1D7DC6FA217}" type="presOf" srcId="{DD9E09FC-5646-4BE3-B919-8179058FF3A8}" destId="{EEA996E1-A889-4393-B3C7-1B462C6AD709}" srcOrd="0" destOrd="0" presId="urn:microsoft.com/office/officeart/2005/8/layout/hList1"/>
    <dgm:cxn modelId="{66C4B253-70DC-4AC4-9666-B714A5A850C6}" type="presOf" srcId="{7487C7EE-36B2-4095-9549-B8AAAE166E3D}" destId="{9070D9C3-A197-4B2A-9637-0B669E6B1DC8}" srcOrd="0" destOrd="0" presId="urn:microsoft.com/office/officeart/2005/8/layout/hList1"/>
    <dgm:cxn modelId="{E4C73059-42B6-4C4B-B808-D157B2C7F930}" type="presOf" srcId="{3F31DF71-5298-409C-A42B-34216E32C4E0}" destId="{2BC1B78B-B59A-4582-805C-E4383BFF33A4}" srcOrd="0" destOrd="1" presId="urn:microsoft.com/office/officeart/2005/8/layout/hList1"/>
    <dgm:cxn modelId="{D359CB7F-BB23-4FD1-BC79-341FBC26B85E}" type="presOf" srcId="{AD673EE6-468C-4C9C-9E0F-DE0F96C83046}" destId="{54893545-57C6-43EB-8853-39BB9058787E}" srcOrd="0" destOrd="0" presId="urn:microsoft.com/office/officeart/2005/8/layout/hList1"/>
    <dgm:cxn modelId="{DD3B5581-AC28-4CF5-9F2E-E49D147C250C}" srcId="{DA5CEE48-487E-46FE-ABFD-458AFD5FC5CA}" destId="{DD9E09FC-5646-4BE3-B919-8179058FF3A8}" srcOrd="2" destOrd="0" parTransId="{5AF0E5D3-27DC-4971-984E-C845B2A7B761}" sibTransId="{B7FAA76D-2A53-4812-9C29-492045DD14B9}"/>
    <dgm:cxn modelId="{CFE3068F-1CA3-45C6-A76F-53A27C9A7BE0}" type="presOf" srcId="{DA5CEE48-487E-46FE-ABFD-458AFD5FC5CA}" destId="{AB5561CA-928B-4E63-A406-DFAAA908BE32}" srcOrd="0" destOrd="0" presId="urn:microsoft.com/office/officeart/2005/8/layout/hList1"/>
    <dgm:cxn modelId="{23C00DA4-F04A-436B-898F-3D606BBF6E14}" type="presOf" srcId="{49736BE1-0481-4CEA-8D05-871C9C48FC73}" destId="{2BC1B78B-B59A-4582-805C-E4383BFF33A4}" srcOrd="0" destOrd="0" presId="urn:microsoft.com/office/officeart/2005/8/layout/hList1"/>
    <dgm:cxn modelId="{5270DFB5-81A1-437B-A360-55A77766640C}" type="presOf" srcId="{B2D16AEE-8B3D-4402-9A96-5D33C7E1C0A5}" destId="{F14D8112-AA86-4403-B657-FD4DE235DB4A}" srcOrd="0" destOrd="0" presId="urn:microsoft.com/office/officeart/2005/8/layout/hList1"/>
    <dgm:cxn modelId="{44B87AD4-7D1E-4415-9285-FCB75E20BD4C}" type="presOf" srcId="{632D66BB-8AA0-4176-AFD3-8474DA00D6BF}" destId="{A0A0ED6D-05AD-4AC2-B5EB-C2DA3A63833B}" srcOrd="0" destOrd="0" presId="urn:microsoft.com/office/officeart/2005/8/layout/hList1"/>
    <dgm:cxn modelId="{8AA982D4-8E29-4CBC-8A85-5C626BAF01F6}" srcId="{7487C7EE-36B2-4095-9549-B8AAAE166E3D}" destId="{49736BE1-0481-4CEA-8D05-871C9C48FC73}" srcOrd="0" destOrd="0" parTransId="{57F97BFE-5B30-4EA6-AF13-DB4370B1254D}" sibTransId="{BFD9FF1A-B8B6-4E5F-8829-C136E2EB9C10}"/>
    <dgm:cxn modelId="{D2A1B5DB-BB75-4EF0-90B4-8EC1938AF87A}" srcId="{49736BE1-0481-4CEA-8D05-871C9C48FC73}" destId="{3F31DF71-5298-409C-A42B-34216E32C4E0}" srcOrd="0" destOrd="0" parTransId="{BD4CECB5-8B4E-4F09-A2ED-F9F3C0766AA5}" sibTransId="{1494E06A-4A22-49B9-A7AF-144F220EA1ED}"/>
    <dgm:cxn modelId="{36EFF7E9-3D9A-4927-86F7-A8F91878ACC4}" srcId="{632D66BB-8AA0-4176-AFD3-8474DA00D6BF}" destId="{AD673EE6-468C-4C9C-9E0F-DE0F96C83046}" srcOrd="0" destOrd="0" parTransId="{5D7FFAEA-47A0-4832-A35B-B7861F7A6E54}" sibTransId="{0E5F5467-1A1E-4BF3-85F2-B9326C6630DE}"/>
    <dgm:cxn modelId="{2A607CEF-CA54-409B-9B55-FE657E9E381A}" srcId="{DA5CEE48-487E-46FE-ABFD-458AFD5FC5CA}" destId="{632D66BB-8AA0-4176-AFD3-8474DA00D6BF}" srcOrd="1" destOrd="0" parTransId="{9D16FD7C-2266-460C-B289-AE8483A4E476}" sibTransId="{0B5EADF3-588E-44B9-95BD-91E7A9F2D87C}"/>
    <dgm:cxn modelId="{C47CA4F7-29AD-4078-BB14-CE6151F810E4}" srcId="{DD9E09FC-5646-4BE3-B919-8179058FF3A8}" destId="{B2D16AEE-8B3D-4402-9A96-5D33C7E1C0A5}" srcOrd="0" destOrd="0" parTransId="{B8048B5A-C22F-420E-B5F0-DA3D8A0D0D8C}" sibTransId="{35F713FA-37CA-40E8-82E2-8B862D9F6465}"/>
    <dgm:cxn modelId="{CFB110E7-C7A8-47AE-A062-700F8557A78D}" type="presParOf" srcId="{AB5561CA-928B-4E63-A406-DFAAA908BE32}" destId="{B774B411-F607-465D-8B91-EF200862E032}" srcOrd="0" destOrd="0" presId="urn:microsoft.com/office/officeart/2005/8/layout/hList1"/>
    <dgm:cxn modelId="{4A43B6C2-C063-470A-AD58-3AAE3D897ACD}" type="presParOf" srcId="{B774B411-F607-465D-8B91-EF200862E032}" destId="{9070D9C3-A197-4B2A-9637-0B669E6B1DC8}" srcOrd="0" destOrd="0" presId="urn:microsoft.com/office/officeart/2005/8/layout/hList1"/>
    <dgm:cxn modelId="{C82BD0AD-03DB-4507-9311-CE4F72B687A7}" type="presParOf" srcId="{B774B411-F607-465D-8B91-EF200862E032}" destId="{2BC1B78B-B59A-4582-805C-E4383BFF33A4}" srcOrd="1" destOrd="0" presId="urn:microsoft.com/office/officeart/2005/8/layout/hList1"/>
    <dgm:cxn modelId="{29623DD0-26EB-4A1B-B304-9FB744AA17CD}" type="presParOf" srcId="{AB5561CA-928B-4E63-A406-DFAAA908BE32}" destId="{DD524DBD-EF3A-4AC1-B39D-DCB02E0B9B99}" srcOrd="1" destOrd="0" presId="urn:microsoft.com/office/officeart/2005/8/layout/hList1"/>
    <dgm:cxn modelId="{5B30DCF3-D3D6-4569-A8A8-5BDB9EC43F67}" type="presParOf" srcId="{AB5561CA-928B-4E63-A406-DFAAA908BE32}" destId="{E4DB794D-B3B5-47C1-813F-1F3AC048CC4B}" srcOrd="2" destOrd="0" presId="urn:microsoft.com/office/officeart/2005/8/layout/hList1"/>
    <dgm:cxn modelId="{6A3E03A7-A7BA-4A2E-BB2C-2233C570112D}" type="presParOf" srcId="{E4DB794D-B3B5-47C1-813F-1F3AC048CC4B}" destId="{A0A0ED6D-05AD-4AC2-B5EB-C2DA3A63833B}" srcOrd="0" destOrd="0" presId="urn:microsoft.com/office/officeart/2005/8/layout/hList1"/>
    <dgm:cxn modelId="{CFF6EDCA-29E6-49DF-AEAE-7B65EC26452B}" type="presParOf" srcId="{E4DB794D-B3B5-47C1-813F-1F3AC048CC4B}" destId="{54893545-57C6-43EB-8853-39BB9058787E}" srcOrd="1" destOrd="0" presId="urn:microsoft.com/office/officeart/2005/8/layout/hList1"/>
    <dgm:cxn modelId="{0A4A1BE9-B9C0-422C-A512-D56A8465A049}" type="presParOf" srcId="{AB5561CA-928B-4E63-A406-DFAAA908BE32}" destId="{1A69A32B-CB1B-4F6E-BDC9-0B6585CAC2D2}" srcOrd="3" destOrd="0" presId="urn:microsoft.com/office/officeart/2005/8/layout/hList1"/>
    <dgm:cxn modelId="{08EE1CAE-177F-479F-8712-174562E09298}" type="presParOf" srcId="{AB5561CA-928B-4E63-A406-DFAAA908BE32}" destId="{D559CDE9-5329-4E5D-BDFD-F5CAD7363B3E}" srcOrd="4" destOrd="0" presId="urn:microsoft.com/office/officeart/2005/8/layout/hList1"/>
    <dgm:cxn modelId="{9DF6D7C3-3159-411D-9AB0-80F1C7D99337}" type="presParOf" srcId="{D559CDE9-5329-4E5D-BDFD-F5CAD7363B3E}" destId="{EEA996E1-A889-4393-B3C7-1B462C6AD709}" srcOrd="0" destOrd="0" presId="urn:microsoft.com/office/officeart/2005/8/layout/hList1"/>
    <dgm:cxn modelId="{D237B14C-FEBF-4FEF-9296-D4624DCB391B}" type="presParOf" srcId="{D559CDE9-5329-4E5D-BDFD-F5CAD7363B3E}" destId="{F14D8112-AA86-4403-B657-FD4DE235DB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2783A6-0695-4439-95B6-401A5455F896}"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3F7D63E9-0C23-46D7-AB47-B833679518FA}">
      <dgm:prSet/>
      <dgm:spPr/>
      <dgm:t>
        <a:bodyPr/>
        <a:lstStyle/>
        <a:p>
          <a:r>
            <a:rPr lang="en-US" b="1" dirty="0"/>
            <a:t>Homework Help for Math</a:t>
          </a:r>
          <a:endParaRPr lang="en-US" dirty="0"/>
        </a:p>
      </dgm:t>
    </dgm:pt>
    <dgm:pt modelId="{A04EE16F-EE04-4B57-A252-301CE4FF4A9A}" type="parTrans" cxnId="{30D87B5B-0CAE-42BB-ABE5-92BDB9900AAF}">
      <dgm:prSet/>
      <dgm:spPr/>
      <dgm:t>
        <a:bodyPr/>
        <a:lstStyle/>
        <a:p>
          <a:endParaRPr lang="en-US"/>
        </a:p>
      </dgm:t>
    </dgm:pt>
    <dgm:pt modelId="{F3C1810A-6069-4861-AE4D-FE3B3E637CBA}" type="sibTrans" cxnId="{30D87B5B-0CAE-42BB-ABE5-92BDB9900AAF}">
      <dgm:prSet/>
      <dgm:spPr/>
      <dgm:t>
        <a:bodyPr/>
        <a:lstStyle/>
        <a:p>
          <a:endParaRPr lang="en-US"/>
        </a:p>
      </dgm:t>
    </dgm:pt>
    <dgm:pt modelId="{DFF59610-4786-49FA-B22C-9B00B244DACD}">
      <dgm:prSet/>
      <dgm:spPr/>
      <dgm:t>
        <a:bodyPr/>
        <a:lstStyle/>
        <a:p>
          <a:r>
            <a:rPr lang="en-US" dirty="0"/>
            <a:t>Tuesday All Math 19-103  2:05-4:05</a:t>
          </a:r>
        </a:p>
      </dgm:t>
    </dgm:pt>
    <dgm:pt modelId="{C41C1405-A38D-4AC2-8CB8-7A2DEBB19DAD}" type="parTrans" cxnId="{E7329F84-2174-426A-B8D8-D852BAC1B2F9}">
      <dgm:prSet/>
      <dgm:spPr/>
      <dgm:t>
        <a:bodyPr/>
        <a:lstStyle/>
        <a:p>
          <a:endParaRPr lang="en-US"/>
        </a:p>
      </dgm:t>
    </dgm:pt>
    <dgm:pt modelId="{BB49F18F-526A-4379-AAA9-74A75804CD37}" type="sibTrans" cxnId="{E7329F84-2174-426A-B8D8-D852BAC1B2F9}">
      <dgm:prSet/>
      <dgm:spPr/>
      <dgm:t>
        <a:bodyPr/>
        <a:lstStyle/>
        <a:p>
          <a:endParaRPr lang="en-US"/>
        </a:p>
      </dgm:t>
    </dgm:pt>
    <dgm:pt modelId="{4C22287F-E001-4180-8172-F20EC15B24EF}">
      <dgm:prSet/>
      <dgm:spPr/>
      <dgm:t>
        <a:bodyPr/>
        <a:lstStyle/>
        <a:p>
          <a:r>
            <a:rPr lang="en-US" dirty="0"/>
            <a:t>Wednesday </a:t>
          </a:r>
          <a:r>
            <a:rPr lang="en-US" dirty="0" err="1"/>
            <a:t>Alg</a:t>
          </a:r>
          <a:r>
            <a:rPr lang="en-US" dirty="0"/>
            <a:t> 1  19-122  2:00-2:40</a:t>
          </a:r>
        </a:p>
      </dgm:t>
    </dgm:pt>
    <dgm:pt modelId="{181422AC-3BFD-4BE2-B092-8BA8981BC524}" type="parTrans" cxnId="{AE5DA153-52C6-4171-ACD4-87E50FBDD0A3}">
      <dgm:prSet/>
      <dgm:spPr/>
      <dgm:t>
        <a:bodyPr/>
        <a:lstStyle/>
        <a:p>
          <a:endParaRPr lang="en-US"/>
        </a:p>
      </dgm:t>
    </dgm:pt>
    <dgm:pt modelId="{A03EAAA5-7641-4AEE-B048-3F6C86B31342}" type="sibTrans" cxnId="{AE5DA153-52C6-4171-ACD4-87E50FBDD0A3}">
      <dgm:prSet/>
      <dgm:spPr/>
      <dgm:t>
        <a:bodyPr/>
        <a:lstStyle/>
        <a:p>
          <a:endParaRPr lang="en-US"/>
        </a:p>
      </dgm:t>
    </dgm:pt>
    <dgm:pt modelId="{24AC2574-6185-4666-927F-BA09C8EF091D}">
      <dgm:prSet/>
      <dgm:spPr/>
      <dgm:t>
        <a:bodyPr/>
        <a:lstStyle/>
        <a:p>
          <a:r>
            <a:rPr lang="en-US" dirty="0"/>
            <a:t>Friday </a:t>
          </a:r>
          <a:r>
            <a:rPr lang="en-US" dirty="0" err="1"/>
            <a:t>Alg</a:t>
          </a:r>
          <a:r>
            <a:rPr lang="en-US" dirty="0"/>
            <a:t> 1 &amp; 2, MCA and MCLA 19-232 2:00-3:00</a:t>
          </a:r>
        </a:p>
      </dgm:t>
    </dgm:pt>
    <dgm:pt modelId="{F83AA1F3-FACF-4CD6-AFF8-C18FB6C69FFD}" type="parTrans" cxnId="{BCBA411F-774D-4C76-A45D-2C307388D6E2}">
      <dgm:prSet/>
      <dgm:spPr/>
      <dgm:t>
        <a:bodyPr/>
        <a:lstStyle/>
        <a:p>
          <a:endParaRPr lang="en-US"/>
        </a:p>
      </dgm:t>
    </dgm:pt>
    <dgm:pt modelId="{6F48BB60-8F49-4B62-B17B-F1EF2EE7ACEC}" type="sibTrans" cxnId="{BCBA411F-774D-4C76-A45D-2C307388D6E2}">
      <dgm:prSet/>
      <dgm:spPr/>
      <dgm:t>
        <a:bodyPr/>
        <a:lstStyle/>
        <a:p>
          <a:endParaRPr lang="en-US"/>
        </a:p>
      </dgm:t>
    </dgm:pt>
    <dgm:pt modelId="{1BA71526-BDD6-4FE8-83CB-866F602B4F8E}">
      <dgm:prSet/>
      <dgm:spPr/>
      <dgm:t>
        <a:bodyPr/>
        <a:lstStyle/>
        <a:p>
          <a:r>
            <a:rPr lang="en-US" b="1"/>
            <a:t>Khan Academy- video tutorials all subject areas</a:t>
          </a:r>
          <a:endParaRPr lang="en-US"/>
        </a:p>
      </dgm:t>
    </dgm:pt>
    <dgm:pt modelId="{ACDCFE93-3D56-44AE-8DB2-6705D6FCE0D9}" type="parTrans" cxnId="{E09DCF2D-B4B8-4C77-9611-8CB166291F12}">
      <dgm:prSet/>
      <dgm:spPr/>
      <dgm:t>
        <a:bodyPr/>
        <a:lstStyle/>
        <a:p>
          <a:endParaRPr lang="en-US"/>
        </a:p>
      </dgm:t>
    </dgm:pt>
    <dgm:pt modelId="{B835DBA3-EC6D-47C0-B5C8-0063412A9B7F}" type="sibTrans" cxnId="{E09DCF2D-B4B8-4C77-9611-8CB166291F12}">
      <dgm:prSet/>
      <dgm:spPr/>
      <dgm:t>
        <a:bodyPr/>
        <a:lstStyle/>
        <a:p>
          <a:endParaRPr lang="en-US"/>
        </a:p>
      </dgm:t>
    </dgm:pt>
    <dgm:pt modelId="{C542F77B-BFD4-40C0-8F88-09B86F3B8B20}">
      <dgm:prSet/>
      <dgm:spPr/>
      <dgm:t>
        <a:bodyPr/>
        <a:lstStyle/>
        <a:p>
          <a:r>
            <a:rPr lang="en-US" b="1">
              <a:hlinkClick xmlns:r="http://schemas.openxmlformats.org/officeDocument/2006/relationships" r:id="rId1">
                <a:extLst>
                  <a:ext uri="{A12FA001-AC4F-418D-AE19-62706E023703}">
                    <ahyp:hlinkClr xmlns:ahyp="http://schemas.microsoft.com/office/drawing/2018/hyperlinkcolor" val="tx"/>
                  </a:ext>
                </a:extLst>
              </a:hlinkClick>
            </a:rPr>
            <a:t>https://www.khanacademy.org/</a:t>
          </a:r>
          <a:r>
            <a:rPr lang="en-US" b="1"/>
            <a:t> </a:t>
          </a:r>
          <a:endParaRPr lang="en-US"/>
        </a:p>
      </dgm:t>
    </dgm:pt>
    <dgm:pt modelId="{E2CE6010-C44B-46F7-B8CC-284C9CEB6006}" type="parTrans" cxnId="{273A5383-7720-44C9-9D15-978DDAD542F1}">
      <dgm:prSet/>
      <dgm:spPr/>
      <dgm:t>
        <a:bodyPr/>
        <a:lstStyle/>
        <a:p>
          <a:endParaRPr lang="en-US"/>
        </a:p>
      </dgm:t>
    </dgm:pt>
    <dgm:pt modelId="{47E93811-B360-464E-9A52-31FE0D6F21B7}" type="sibTrans" cxnId="{273A5383-7720-44C9-9D15-978DDAD542F1}">
      <dgm:prSet/>
      <dgm:spPr/>
      <dgm:t>
        <a:bodyPr/>
        <a:lstStyle/>
        <a:p>
          <a:endParaRPr lang="en-US"/>
        </a:p>
      </dgm:t>
    </dgm:pt>
    <dgm:pt modelId="{AE001D7F-6FC1-4044-8ECE-587865DC8298}">
      <dgm:prSet/>
      <dgm:spPr/>
      <dgm:t>
        <a:bodyPr/>
        <a:lstStyle/>
        <a:p>
          <a:r>
            <a:rPr lang="en-US" b="1"/>
            <a:t>Homework Help Line </a:t>
          </a:r>
          <a:endParaRPr lang="en-US"/>
        </a:p>
      </dgm:t>
    </dgm:pt>
    <dgm:pt modelId="{8D2E32B0-205F-4EA3-AC0B-F91F4A5AD507}" type="parTrans" cxnId="{4A641A86-0726-49A7-B0A2-31F704F142DD}">
      <dgm:prSet/>
      <dgm:spPr/>
      <dgm:t>
        <a:bodyPr/>
        <a:lstStyle/>
        <a:p>
          <a:endParaRPr lang="en-US"/>
        </a:p>
      </dgm:t>
    </dgm:pt>
    <dgm:pt modelId="{287031FE-1506-47FA-B688-1A74B9E8D204}" type="sibTrans" cxnId="{4A641A86-0726-49A7-B0A2-31F704F142DD}">
      <dgm:prSet/>
      <dgm:spPr/>
      <dgm:t>
        <a:bodyPr/>
        <a:lstStyle/>
        <a:p>
          <a:endParaRPr lang="en-US"/>
        </a:p>
      </dgm:t>
    </dgm:pt>
    <dgm:pt modelId="{E72527F8-1F91-4EF5-AB88-5E91C92CA791}">
      <dgm:prSet/>
      <dgm:spPr/>
      <dgm:t>
        <a:bodyPr/>
        <a:lstStyle/>
        <a:p>
          <a:r>
            <a:rPr lang="en-US"/>
            <a:t>727-547-7223         	</a:t>
          </a:r>
        </a:p>
      </dgm:t>
    </dgm:pt>
    <dgm:pt modelId="{AA3FB571-0D77-4834-92A4-D863781F5CEF}" type="parTrans" cxnId="{1CBE31C6-80F0-44E4-A253-578F9DF83E42}">
      <dgm:prSet/>
      <dgm:spPr/>
      <dgm:t>
        <a:bodyPr/>
        <a:lstStyle/>
        <a:p>
          <a:endParaRPr lang="en-US"/>
        </a:p>
      </dgm:t>
    </dgm:pt>
    <dgm:pt modelId="{516C21F1-4864-4654-8143-7938002DC5F2}" type="sibTrans" cxnId="{1CBE31C6-80F0-44E4-A253-578F9DF83E42}">
      <dgm:prSet/>
      <dgm:spPr/>
      <dgm:t>
        <a:bodyPr/>
        <a:lstStyle/>
        <a:p>
          <a:endParaRPr lang="en-US"/>
        </a:p>
      </dgm:t>
    </dgm:pt>
    <dgm:pt modelId="{951A4B5A-1DAA-48E7-9686-917D6E116646}">
      <dgm:prSet/>
      <dgm:spPr/>
      <dgm:t>
        <a:bodyPr/>
        <a:lstStyle/>
        <a:p>
          <a:r>
            <a:rPr lang="en-US"/>
            <a:t>Monday – Thursday 5:00pm-8:00pm</a:t>
          </a:r>
        </a:p>
      </dgm:t>
    </dgm:pt>
    <dgm:pt modelId="{9566CA84-A1B9-483A-AA0F-9932B2A5793B}" type="parTrans" cxnId="{3CF46BFB-BD4A-41E0-AAED-E08259A6B527}">
      <dgm:prSet/>
      <dgm:spPr/>
      <dgm:t>
        <a:bodyPr/>
        <a:lstStyle/>
        <a:p>
          <a:endParaRPr lang="en-US"/>
        </a:p>
      </dgm:t>
    </dgm:pt>
    <dgm:pt modelId="{2684BB31-72AF-4A51-889C-513DD0FBB2AB}" type="sibTrans" cxnId="{3CF46BFB-BD4A-41E0-AAED-E08259A6B527}">
      <dgm:prSet/>
      <dgm:spPr/>
      <dgm:t>
        <a:bodyPr/>
        <a:lstStyle/>
        <a:p>
          <a:endParaRPr lang="en-US"/>
        </a:p>
      </dgm:t>
    </dgm:pt>
    <dgm:pt modelId="{769A8BD1-89A9-4037-B3BC-C00F91DEDFF1}">
      <dgm:prSet/>
      <dgm:spPr/>
      <dgm:t>
        <a:bodyPr/>
        <a:lstStyle/>
        <a:p>
          <a:r>
            <a:rPr lang="en-US" b="1"/>
            <a:t>Pinellas ecounselor</a:t>
          </a:r>
          <a:endParaRPr lang="en-US"/>
        </a:p>
      </dgm:t>
    </dgm:pt>
    <dgm:pt modelId="{501FA812-8EE1-418A-892C-AEBD39E7D266}" type="parTrans" cxnId="{4A89DCAA-599F-409B-A0AB-74E037199301}">
      <dgm:prSet/>
      <dgm:spPr/>
      <dgm:t>
        <a:bodyPr/>
        <a:lstStyle/>
        <a:p>
          <a:endParaRPr lang="en-US"/>
        </a:p>
      </dgm:t>
    </dgm:pt>
    <dgm:pt modelId="{505A0E03-4568-46E3-ABAC-7B692CEF660D}" type="sibTrans" cxnId="{4A89DCAA-599F-409B-A0AB-74E037199301}">
      <dgm:prSet/>
      <dgm:spPr/>
      <dgm:t>
        <a:bodyPr/>
        <a:lstStyle/>
        <a:p>
          <a:endParaRPr lang="en-US"/>
        </a:p>
      </dgm:t>
    </dgm:pt>
    <dgm:pt modelId="{87E89AC0-B9F5-4D2C-8DC9-6B1D4FC2BD38}">
      <dgm:prSet/>
      <dgm:spPr/>
      <dgm:t>
        <a:bodyPr/>
        <a:lstStyle/>
        <a:p>
          <a:r>
            <a:rPr lang="en-US"/>
            <a:t>Ask counselor questions during off hours</a:t>
          </a:r>
          <a:r>
            <a:rPr lang="en-US" b="1"/>
            <a:t>: </a:t>
          </a:r>
          <a:r>
            <a:rPr lang="en-US" b="1">
              <a:hlinkClick xmlns:r="http://schemas.openxmlformats.org/officeDocument/2006/relationships" r:id="rId2">
                <a:extLst>
                  <a:ext uri="{A12FA001-AC4F-418D-AE19-62706E023703}">
                    <ahyp:hlinkClr xmlns:ahyp="http://schemas.microsoft.com/office/drawing/2018/hyperlinkcolor" val="tx"/>
                  </a:ext>
                </a:extLst>
              </a:hlinkClick>
            </a:rPr>
            <a:t>ecounselor@pcsb.org</a:t>
          </a:r>
          <a:r>
            <a:rPr lang="en-US" b="1"/>
            <a:t> </a:t>
          </a:r>
          <a:endParaRPr lang="en-US"/>
        </a:p>
      </dgm:t>
    </dgm:pt>
    <dgm:pt modelId="{A647AA64-A0B6-4398-B08F-BA0FFF67A7E7}" type="parTrans" cxnId="{20902E6C-4D90-4DBC-9288-FF33D4A5A91D}">
      <dgm:prSet/>
      <dgm:spPr/>
      <dgm:t>
        <a:bodyPr/>
        <a:lstStyle/>
        <a:p>
          <a:endParaRPr lang="en-US"/>
        </a:p>
      </dgm:t>
    </dgm:pt>
    <dgm:pt modelId="{C61FC03B-F0A2-469D-9B35-D848EAACC88E}" type="sibTrans" cxnId="{20902E6C-4D90-4DBC-9288-FF33D4A5A91D}">
      <dgm:prSet/>
      <dgm:spPr/>
      <dgm:t>
        <a:bodyPr/>
        <a:lstStyle/>
        <a:p>
          <a:endParaRPr lang="en-US"/>
        </a:p>
      </dgm:t>
    </dgm:pt>
    <dgm:pt modelId="{0E4F4C53-BB34-4445-BAF8-C1CBF0E58CA5}" type="pres">
      <dgm:prSet presAssocID="{312783A6-0695-4439-95B6-401A5455F896}" presName="Name0" presStyleCnt="0">
        <dgm:presLayoutVars>
          <dgm:dir/>
          <dgm:animLvl val="lvl"/>
          <dgm:resizeHandles val="exact"/>
        </dgm:presLayoutVars>
      </dgm:prSet>
      <dgm:spPr/>
    </dgm:pt>
    <dgm:pt modelId="{C35CB514-839B-4375-934C-00200C066A45}" type="pres">
      <dgm:prSet presAssocID="{3F7D63E9-0C23-46D7-AB47-B833679518FA}" presName="linNode" presStyleCnt="0"/>
      <dgm:spPr/>
    </dgm:pt>
    <dgm:pt modelId="{EF75D9E1-C57E-43E3-BD0D-E409B9476948}" type="pres">
      <dgm:prSet presAssocID="{3F7D63E9-0C23-46D7-AB47-B833679518FA}" presName="parentText" presStyleLbl="node1" presStyleIdx="0" presStyleCnt="4">
        <dgm:presLayoutVars>
          <dgm:chMax val="1"/>
          <dgm:bulletEnabled val="1"/>
        </dgm:presLayoutVars>
      </dgm:prSet>
      <dgm:spPr/>
    </dgm:pt>
    <dgm:pt modelId="{8FAA4006-9644-436F-BBD8-99F2D540A50D}" type="pres">
      <dgm:prSet presAssocID="{3F7D63E9-0C23-46D7-AB47-B833679518FA}" presName="descendantText" presStyleLbl="alignAccFollowNode1" presStyleIdx="0" presStyleCnt="4">
        <dgm:presLayoutVars>
          <dgm:bulletEnabled val="1"/>
        </dgm:presLayoutVars>
      </dgm:prSet>
      <dgm:spPr/>
    </dgm:pt>
    <dgm:pt modelId="{888C072A-9D8E-4A0A-8C1B-DBE5786AD21A}" type="pres">
      <dgm:prSet presAssocID="{F3C1810A-6069-4861-AE4D-FE3B3E637CBA}" presName="sp" presStyleCnt="0"/>
      <dgm:spPr/>
    </dgm:pt>
    <dgm:pt modelId="{7187835D-5CE5-4E1E-A305-6171B1AB508D}" type="pres">
      <dgm:prSet presAssocID="{1BA71526-BDD6-4FE8-83CB-866F602B4F8E}" presName="linNode" presStyleCnt="0"/>
      <dgm:spPr/>
    </dgm:pt>
    <dgm:pt modelId="{BF46A6AB-F7EE-406C-8F76-18ADABE3AB98}" type="pres">
      <dgm:prSet presAssocID="{1BA71526-BDD6-4FE8-83CB-866F602B4F8E}" presName="parentText" presStyleLbl="node1" presStyleIdx="1" presStyleCnt="4">
        <dgm:presLayoutVars>
          <dgm:chMax val="1"/>
          <dgm:bulletEnabled val="1"/>
        </dgm:presLayoutVars>
      </dgm:prSet>
      <dgm:spPr/>
    </dgm:pt>
    <dgm:pt modelId="{EE0EEC16-ABA8-4917-AE81-34FEE2DD1328}" type="pres">
      <dgm:prSet presAssocID="{1BA71526-BDD6-4FE8-83CB-866F602B4F8E}" presName="descendantText" presStyleLbl="alignAccFollowNode1" presStyleIdx="1" presStyleCnt="4">
        <dgm:presLayoutVars>
          <dgm:bulletEnabled val="1"/>
        </dgm:presLayoutVars>
      </dgm:prSet>
      <dgm:spPr/>
    </dgm:pt>
    <dgm:pt modelId="{8B19CD5D-8A08-479A-AFAE-20B32274A809}" type="pres">
      <dgm:prSet presAssocID="{B835DBA3-EC6D-47C0-B5C8-0063412A9B7F}" presName="sp" presStyleCnt="0"/>
      <dgm:spPr/>
    </dgm:pt>
    <dgm:pt modelId="{7746A8EF-5115-456B-802E-43A3F6DA41A0}" type="pres">
      <dgm:prSet presAssocID="{AE001D7F-6FC1-4044-8ECE-587865DC8298}" presName="linNode" presStyleCnt="0"/>
      <dgm:spPr/>
    </dgm:pt>
    <dgm:pt modelId="{76958123-46EE-4042-BB7F-F74CC5915574}" type="pres">
      <dgm:prSet presAssocID="{AE001D7F-6FC1-4044-8ECE-587865DC8298}" presName="parentText" presStyleLbl="node1" presStyleIdx="2" presStyleCnt="4">
        <dgm:presLayoutVars>
          <dgm:chMax val="1"/>
          <dgm:bulletEnabled val="1"/>
        </dgm:presLayoutVars>
      </dgm:prSet>
      <dgm:spPr/>
    </dgm:pt>
    <dgm:pt modelId="{8AE7663B-C761-4C4A-B952-A54E5E6E9AE5}" type="pres">
      <dgm:prSet presAssocID="{AE001D7F-6FC1-4044-8ECE-587865DC8298}" presName="descendantText" presStyleLbl="alignAccFollowNode1" presStyleIdx="2" presStyleCnt="4">
        <dgm:presLayoutVars>
          <dgm:bulletEnabled val="1"/>
        </dgm:presLayoutVars>
      </dgm:prSet>
      <dgm:spPr/>
    </dgm:pt>
    <dgm:pt modelId="{6FCAE8FB-6DAA-4F9F-9865-96C515CC5503}" type="pres">
      <dgm:prSet presAssocID="{287031FE-1506-47FA-B688-1A74B9E8D204}" presName="sp" presStyleCnt="0"/>
      <dgm:spPr/>
    </dgm:pt>
    <dgm:pt modelId="{E07ABEDE-B890-4496-874A-95638BDDE8BE}" type="pres">
      <dgm:prSet presAssocID="{769A8BD1-89A9-4037-B3BC-C00F91DEDFF1}" presName="linNode" presStyleCnt="0"/>
      <dgm:spPr/>
    </dgm:pt>
    <dgm:pt modelId="{EC22F2CA-7FF6-46D1-BB59-08AEB2C1936F}" type="pres">
      <dgm:prSet presAssocID="{769A8BD1-89A9-4037-B3BC-C00F91DEDFF1}" presName="parentText" presStyleLbl="node1" presStyleIdx="3" presStyleCnt="4">
        <dgm:presLayoutVars>
          <dgm:chMax val="1"/>
          <dgm:bulletEnabled val="1"/>
        </dgm:presLayoutVars>
      </dgm:prSet>
      <dgm:spPr/>
    </dgm:pt>
    <dgm:pt modelId="{653CE945-0477-41A6-8144-12233A665C4C}" type="pres">
      <dgm:prSet presAssocID="{769A8BD1-89A9-4037-B3BC-C00F91DEDFF1}" presName="descendantText" presStyleLbl="alignAccFollowNode1" presStyleIdx="3" presStyleCnt="4">
        <dgm:presLayoutVars>
          <dgm:bulletEnabled val="1"/>
        </dgm:presLayoutVars>
      </dgm:prSet>
      <dgm:spPr/>
    </dgm:pt>
  </dgm:ptLst>
  <dgm:cxnLst>
    <dgm:cxn modelId="{8611A403-3628-4499-BE72-8E782BF4CE81}" type="presOf" srcId="{24AC2574-6185-4666-927F-BA09C8EF091D}" destId="{8FAA4006-9644-436F-BBD8-99F2D540A50D}" srcOrd="0" destOrd="2" presId="urn:microsoft.com/office/officeart/2005/8/layout/vList5"/>
    <dgm:cxn modelId="{BCBA411F-774D-4C76-A45D-2C307388D6E2}" srcId="{3F7D63E9-0C23-46D7-AB47-B833679518FA}" destId="{24AC2574-6185-4666-927F-BA09C8EF091D}" srcOrd="2" destOrd="0" parTransId="{F83AA1F3-FACF-4CD6-AFF8-C18FB6C69FFD}" sibTransId="{6F48BB60-8F49-4B62-B17B-F1EF2EE7ACEC}"/>
    <dgm:cxn modelId="{FADD3229-1414-485B-9F45-73205D0280EE}" type="presOf" srcId="{87E89AC0-B9F5-4D2C-8DC9-6B1D4FC2BD38}" destId="{653CE945-0477-41A6-8144-12233A665C4C}" srcOrd="0" destOrd="0" presId="urn:microsoft.com/office/officeart/2005/8/layout/vList5"/>
    <dgm:cxn modelId="{E09DCF2D-B4B8-4C77-9611-8CB166291F12}" srcId="{312783A6-0695-4439-95B6-401A5455F896}" destId="{1BA71526-BDD6-4FE8-83CB-866F602B4F8E}" srcOrd="1" destOrd="0" parTransId="{ACDCFE93-3D56-44AE-8DB2-6705D6FCE0D9}" sibTransId="{B835DBA3-EC6D-47C0-B5C8-0063412A9B7F}"/>
    <dgm:cxn modelId="{30D87B5B-0CAE-42BB-ABE5-92BDB9900AAF}" srcId="{312783A6-0695-4439-95B6-401A5455F896}" destId="{3F7D63E9-0C23-46D7-AB47-B833679518FA}" srcOrd="0" destOrd="0" parTransId="{A04EE16F-EE04-4B57-A252-301CE4FF4A9A}" sibTransId="{F3C1810A-6069-4861-AE4D-FE3B3E637CBA}"/>
    <dgm:cxn modelId="{53DD9C5D-9532-48B7-BB61-9ADC490CAA72}" type="presOf" srcId="{769A8BD1-89A9-4037-B3BC-C00F91DEDFF1}" destId="{EC22F2CA-7FF6-46D1-BB59-08AEB2C1936F}" srcOrd="0" destOrd="0" presId="urn:microsoft.com/office/officeart/2005/8/layout/vList5"/>
    <dgm:cxn modelId="{20902E6C-4D90-4DBC-9288-FF33D4A5A91D}" srcId="{769A8BD1-89A9-4037-B3BC-C00F91DEDFF1}" destId="{87E89AC0-B9F5-4D2C-8DC9-6B1D4FC2BD38}" srcOrd="0" destOrd="0" parTransId="{A647AA64-A0B6-4398-B08F-BA0FFF67A7E7}" sibTransId="{C61FC03B-F0A2-469D-9B35-D848EAACC88E}"/>
    <dgm:cxn modelId="{5D76856C-F32E-4272-B77A-9E8F2592C441}" type="presOf" srcId="{312783A6-0695-4439-95B6-401A5455F896}" destId="{0E4F4C53-BB34-4445-BAF8-C1CBF0E58CA5}" srcOrd="0" destOrd="0" presId="urn:microsoft.com/office/officeart/2005/8/layout/vList5"/>
    <dgm:cxn modelId="{343DB36C-07EB-490C-9285-49CD8C2475C7}" type="presOf" srcId="{C542F77B-BFD4-40C0-8F88-09B86F3B8B20}" destId="{EE0EEC16-ABA8-4917-AE81-34FEE2DD1328}" srcOrd="0" destOrd="0" presId="urn:microsoft.com/office/officeart/2005/8/layout/vList5"/>
    <dgm:cxn modelId="{AE5DA153-52C6-4171-ACD4-87E50FBDD0A3}" srcId="{3F7D63E9-0C23-46D7-AB47-B833679518FA}" destId="{4C22287F-E001-4180-8172-F20EC15B24EF}" srcOrd="1" destOrd="0" parTransId="{181422AC-3BFD-4BE2-B092-8BA8981BC524}" sibTransId="{A03EAAA5-7641-4AEE-B048-3F6C86B31342}"/>
    <dgm:cxn modelId="{5182C553-AEA3-4F1C-A53E-4C54B1556FD1}" type="presOf" srcId="{E72527F8-1F91-4EF5-AB88-5E91C92CA791}" destId="{8AE7663B-C761-4C4A-B952-A54E5E6E9AE5}" srcOrd="0" destOrd="0" presId="urn:microsoft.com/office/officeart/2005/8/layout/vList5"/>
    <dgm:cxn modelId="{273A5383-7720-44C9-9D15-978DDAD542F1}" srcId="{1BA71526-BDD6-4FE8-83CB-866F602B4F8E}" destId="{C542F77B-BFD4-40C0-8F88-09B86F3B8B20}" srcOrd="0" destOrd="0" parTransId="{E2CE6010-C44B-46F7-B8CC-284C9CEB6006}" sibTransId="{47E93811-B360-464E-9A52-31FE0D6F21B7}"/>
    <dgm:cxn modelId="{E7329F84-2174-426A-B8D8-D852BAC1B2F9}" srcId="{3F7D63E9-0C23-46D7-AB47-B833679518FA}" destId="{DFF59610-4786-49FA-B22C-9B00B244DACD}" srcOrd="0" destOrd="0" parTransId="{C41C1405-A38D-4AC2-8CB8-7A2DEBB19DAD}" sibTransId="{BB49F18F-526A-4379-AAA9-74A75804CD37}"/>
    <dgm:cxn modelId="{C5922A85-EC76-4221-B065-FA4D41D29941}" type="presOf" srcId="{1BA71526-BDD6-4FE8-83CB-866F602B4F8E}" destId="{BF46A6AB-F7EE-406C-8F76-18ADABE3AB98}" srcOrd="0" destOrd="0" presId="urn:microsoft.com/office/officeart/2005/8/layout/vList5"/>
    <dgm:cxn modelId="{4A641A86-0726-49A7-B0A2-31F704F142DD}" srcId="{312783A6-0695-4439-95B6-401A5455F896}" destId="{AE001D7F-6FC1-4044-8ECE-587865DC8298}" srcOrd="2" destOrd="0" parTransId="{8D2E32B0-205F-4EA3-AC0B-F91F4A5AD507}" sibTransId="{287031FE-1506-47FA-B688-1A74B9E8D204}"/>
    <dgm:cxn modelId="{C51C0193-01AD-4D73-9CAF-E713AC9D1677}" type="presOf" srcId="{4C22287F-E001-4180-8172-F20EC15B24EF}" destId="{8FAA4006-9644-436F-BBD8-99F2D540A50D}" srcOrd="0" destOrd="1" presId="urn:microsoft.com/office/officeart/2005/8/layout/vList5"/>
    <dgm:cxn modelId="{4A89DCAA-599F-409B-A0AB-74E037199301}" srcId="{312783A6-0695-4439-95B6-401A5455F896}" destId="{769A8BD1-89A9-4037-B3BC-C00F91DEDFF1}" srcOrd="3" destOrd="0" parTransId="{501FA812-8EE1-418A-892C-AEBD39E7D266}" sibTransId="{505A0E03-4568-46E3-ABAC-7B692CEF660D}"/>
    <dgm:cxn modelId="{FCFA2BB2-C350-4941-8974-24DF397EEF9F}" type="presOf" srcId="{AE001D7F-6FC1-4044-8ECE-587865DC8298}" destId="{76958123-46EE-4042-BB7F-F74CC5915574}" srcOrd="0" destOrd="0" presId="urn:microsoft.com/office/officeart/2005/8/layout/vList5"/>
    <dgm:cxn modelId="{1CBE31C6-80F0-44E4-A253-578F9DF83E42}" srcId="{AE001D7F-6FC1-4044-8ECE-587865DC8298}" destId="{E72527F8-1F91-4EF5-AB88-5E91C92CA791}" srcOrd="0" destOrd="0" parTransId="{AA3FB571-0D77-4834-92A4-D863781F5CEF}" sibTransId="{516C21F1-4864-4654-8143-7938002DC5F2}"/>
    <dgm:cxn modelId="{57CB1FE2-39F4-4E94-91DA-C68BA3AB1133}" type="presOf" srcId="{3F7D63E9-0C23-46D7-AB47-B833679518FA}" destId="{EF75D9E1-C57E-43E3-BD0D-E409B9476948}" srcOrd="0" destOrd="0" presId="urn:microsoft.com/office/officeart/2005/8/layout/vList5"/>
    <dgm:cxn modelId="{9834ABF4-4367-411B-988A-2B7ECE676860}" type="presOf" srcId="{DFF59610-4786-49FA-B22C-9B00B244DACD}" destId="{8FAA4006-9644-436F-BBD8-99F2D540A50D}" srcOrd="0" destOrd="0" presId="urn:microsoft.com/office/officeart/2005/8/layout/vList5"/>
    <dgm:cxn modelId="{3D3983F6-5FBA-46C6-9017-CD70F7AC7657}" type="presOf" srcId="{951A4B5A-1DAA-48E7-9686-917D6E116646}" destId="{8AE7663B-C761-4C4A-B952-A54E5E6E9AE5}" srcOrd="0" destOrd="1" presId="urn:microsoft.com/office/officeart/2005/8/layout/vList5"/>
    <dgm:cxn modelId="{3CF46BFB-BD4A-41E0-AAED-E08259A6B527}" srcId="{AE001D7F-6FC1-4044-8ECE-587865DC8298}" destId="{951A4B5A-1DAA-48E7-9686-917D6E116646}" srcOrd="1" destOrd="0" parTransId="{9566CA84-A1B9-483A-AA0F-9932B2A5793B}" sibTransId="{2684BB31-72AF-4A51-889C-513DD0FBB2AB}"/>
    <dgm:cxn modelId="{483CD756-E7A0-4A15-AD38-8280EF609132}" type="presParOf" srcId="{0E4F4C53-BB34-4445-BAF8-C1CBF0E58CA5}" destId="{C35CB514-839B-4375-934C-00200C066A45}" srcOrd="0" destOrd="0" presId="urn:microsoft.com/office/officeart/2005/8/layout/vList5"/>
    <dgm:cxn modelId="{98CC7265-B33D-4E31-B5EF-5CF30F57DD77}" type="presParOf" srcId="{C35CB514-839B-4375-934C-00200C066A45}" destId="{EF75D9E1-C57E-43E3-BD0D-E409B9476948}" srcOrd="0" destOrd="0" presId="urn:microsoft.com/office/officeart/2005/8/layout/vList5"/>
    <dgm:cxn modelId="{98E66BD2-EB46-4A18-BB65-D24000497893}" type="presParOf" srcId="{C35CB514-839B-4375-934C-00200C066A45}" destId="{8FAA4006-9644-436F-BBD8-99F2D540A50D}" srcOrd="1" destOrd="0" presId="urn:microsoft.com/office/officeart/2005/8/layout/vList5"/>
    <dgm:cxn modelId="{02919E5B-1AF1-40EF-B2E8-29414D8C16CA}" type="presParOf" srcId="{0E4F4C53-BB34-4445-BAF8-C1CBF0E58CA5}" destId="{888C072A-9D8E-4A0A-8C1B-DBE5786AD21A}" srcOrd="1" destOrd="0" presId="urn:microsoft.com/office/officeart/2005/8/layout/vList5"/>
    <dgm:cxn modelId="{B2ED25CB-5531-4905-B313-74A68B8F8FF4}" type="presParOf" srcId="{0E4F4C53-BB34-4445-BAF8-C1CBF0E58CA5}" destId="{7187835D-5CE5-4E1E-A305-6171B1AB508D}" srcOrd="2" destOrd="0" presId="urn:microsoft.com/office/officeart/2005/8/layout/vList5"/>
    <dgm:cxn modelId="{E06CC7FE-CEDE-46A6-808C-52510AB7114E}" type="presParOf" srcId="{7187835D-5CE5-4E1E-A305-6171B1AB508D}" destId="{BF46A6AB-F7EE-406C-8F76-18ADABE3AB98}" srcOrd="0" destOrd="0" presId="urn:microsoft.com/office/officeart/2005/8/layout/vList5"/>
    <dgm:cxn modelId="{ECE884CA-9C69-41C8-B58E-7716FF2ADBB6}" type="presParOf" srcId="{7187835D-5CE5-4E1E-A305-6171B1AB508D}" destId="{EE0EEC16-ABA8-4917-AE81-34FEE2DD1328}" srcOrd="1" destOrd="0" presId="urn:microsoft.com/office/officeart/2005/8/layout/vList5"/>
    <dgm:cxn modelId="{2E103D02-2582-4798-9881-2D9C5EA7BF13}" type="presParOf" srcId="{0E4F4C53-BB34-4445-BAF8-C1CBF0E58CA5}" destId="{8B19CD5D-8A08-479A-AFAE-20B32274A809}" srcOrd="3" destOrd="0" presId="urn:microsoft.com/office/officeart/2005/8/layout/vList5"/>
    <dgm:cxn modelId="{1FCC5679-C77F-4B05-B97A-B54061C6A296}" type="presParOf" srcId="{0E4F4C53-BB34-4445-BAF8-C1CBF0E58CA5}" destId="{7746A8EF-5115-456B-802E-43A3F6DA41A0}" srcOrd="4" destOrd="0" presId="urn:microsoft.com/office/officeart/2005/8/layout/vList5"/>
    <dgm:cxn modelId="{41B1C5F0-16D2-490F-9D5C-0D1AA4B69603}" type="presParOf" srcId="{7746A8EF-5115-456B-802E-43A3F6DA41A0}" destId="{76958123-46EE-4042-BB7F-F74CC5915574}" srcOrd="0" destOrd="0" presId="urn:microsoft.com/office/officeart/2005/8/layout/vList5"/>
    <dgm:cxn modelId="{A5520F1A-9AD4-4CBC-AF06-2C7F02DED80E}" type="presParOf" srcId="{7746A8EF-5115-456B-802E-43A3F6DA41A0}" destId="{8AE7663B-C761-4C4A-B952-A54E5E6E9AE5}" srcOrd="1" destOrd="0" presId="urn:microsoft.com/office/officeart/2005/8/layout/vList5"/>
    <dgm:cxn modelId="{86A549F0-F7A3-481C-AE60-03C3186AC486}" type="presParOf" srcId="{0E4F4C53-BB34-4445-BAF8-C1CBF0E58CA5}" destId="{6FCAE8FB-6DAA-4F9F-9865-96C515CC5503}" srcOrd="5" destOrd="0" presId="urn:microsoft.com/office/officeart/2005/8/layout/vList5"/>
    <dgm:cxn modelId="{121DE5F0-F166-49EF-9FB1-0DEE9029BFF7}" type="presParOf" srcId="{0E4F4C53-BB34-4445-BAF8-C1CBF0E58CA5}" destId="{E07ABEDE-B890-4496-874A-95638BDDE8BE}" srcOrd="6" destOrd="0" presId="urn:microsoft.com/office/officeart/2005/8/layout/vList5"/>
    <dgm:cxn modelId="{7EC5F170-F922-4765-99AE-EF02F2D21331}" type="presParOf" srcId="{E07ABEDE-B890-4496-874A-95638BDDE8BE}" destId="{EC22F2CA-7FF6-46D1-BB59-08AEB2C1936F}" srcOrd="0" destOrd="0" presId="urn:microsoft.com/office/officeart/2005/8/layout/vList5"/>
    <dgm:cxn modelId="{D4F463B7-BA46-4591-9324-E056D29161F0}" type="presParOf" srcId="{E07ABEDE-B890-4496-874A-95638BDDE8BE}" destId="{653CE945-0477-41A6-8144-12233A665C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091AE8-5F8D-4DCF-A74A-3F5FA9EC5A5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9563C7D-D6EC-46B0-AB98-0F2FF89826D6}">
      <dgm:prSet/>
      <dgm:spPr/>
      <dgm:t>
        <a:bodyPr/>
        <a:lstStyle/>
        <a:p>
          <a:r>
            <a:rPr lang="en-US"/>
            <a:t>Ms. Marino – Medical Magnet</a:t>
          </a:r>
        </a:p>
      </dgm:t>
    </dgm:pt>
    <dgm:pt modelId="{680F0A5D-580E-4DE0-9A97-AE44549BC848}" type="parTrans" cxnId="{ADDC3335-EB58-4B50-A081-311C0CB17D52}">
      <dgm:prSet/>
      <dgm:spPr/>
      <dgm:t>
        <a:bodyPr/>
        <a:lstStyle/>
        <a:p>
          <a:endParaRPr lang="en-US"/>
        </a:p>
      </dgm:t>
    </dgm:pt>
    <dgm:pt modelId="{3B547D1A-450D-458A-8653-B014285B84D6}" type="sibTrans" cxnId="{ADDC3335-EB58-4B50-A081-311C0CB17D52}">
      <dgm:prSet/>
      <dgm:spPr/>
      <dgm:t>
        <a:bodyPr/>
        <a:lstStyle/>
        <a:p>
          <a:endParaRPr lang="en-US"/>
        </a:p>
      </dgm:t>
    </dgm:pt>
    <dgm:pt modelId="{9FA956A2-84BE-436E-845E-A1B95080B9C6}">
      <dgm:prSet/>
      <dgm:spPr/>
      <dgm:t>
        <a:bodyPr/>
        <a:lstStyle/>
        <a:p>
          <a:r>
            <a:rPr lang="en-US"/>
            <a:t>Ms. Marsh– IB</a:t>
          </a:r>
        </a:p>
      </dgm:t>
    </dgm:pt>
    <dgm:pt modelId="{70D5A4DE-3E24-4F89-887E-87DC8EF3F30B}" type="parTrans" cxnId="{B9BF0BCC-ED21-4916-8D0B-7AF6312C6F81}">
      <dgm:prSet/>
      <dgm:spPr/>
      <dgm:t>
        <a:bodyPr/>
        <a:lstStyle/>
        <a:p>
          <a:endParaRPr lang="en-US"/>
        </a:p>
      </dgm:t>
    </dgm:pt>
    <dgm:pt modelId="{CE3647F2-7844-4153-B6C9-3691088B2BD6}" type="sibTrans" cxnId="{B9BF0BCC-ED21-4916-8D0B-7AF6312C6F81}">
      <dgm:prSet/>
      <dgm:spPr/>
      <dgm:t>
        <a:bodyPr/>
        <a:lstStyle/>
        <a:p>
          <a:endParaRPr lang="en-US"/>
        </a:p>
      </dgm:t>
    </dgm:pt>
    <dgm:pt modelId="{A230D742-2D99-4DC3-A926-B792798698D7}">
      <dgm:prSet/>
      <dgm:spPr/>
      <dgm:t>
        <a:bodyPr/>
        <a:lstStyle/>
        <a:p>
          <a:pPr rtl="0"/>
          <a:r>
            <a:rPr lang="en-US"/>
            <a:t>Ms.</a:t>
          </a:r>
          <a:r>
            <a:rPr lang="en-US">
              <a:latin typeface="Franklin Gothic Book" panose="020B0503020102020204"/>
            </a:rPr>
            <a:t> May</a:t>
          </a:r>
          <a:r>
            <a:rPr lang="en-US"/>
            <a:t> – 11</a:t>
          </a:r>
          <a:r>
            <a:rPr lang="en-US" baseline="30000"/>
            <a:t>th</a:t>
          </a:r>
          <a:r>
            <a:rPr lang="en-US"/>
            <a:t> Grade University</a:t>
          </a:r>
        </a:p>
      </dgm:t>
    </dgm:pt>
    <dgm:pt modelId="{94B95BA8-63B9-4EE4-B2B3-2D816B92E1AD}" type="parTrans" cxnId="{04FE9E5F-5467-48FA-B6F2-71575F3D3E87}">
      <dgm:prSet/>
      <dgm:spPr/>
      <dgm:t>
        <a:bodyPr/>
        <a:lstStyle/>
        <a:p>
          <a:endParaRPr lang="en-US"/>
        </a:p>
      </dgm:t>
    </dgm:pt>
    <dgm:pt modelId="{4F4B68BE-3AA0-4930-B7FF-7B415893E1E4}" type="sibTrans" cxnId="{04FE9E5F-5467-48FA-B6F2-71575F3D3E87}">
      <dgm:prSet/>
      <dgm:spPr/>
      <dgm:t>
        <a:bodyPr/>
        <a:lstStyle/>
        <a:p>
          <a:endParaRPr lang="en-US"/>
        </a:p>
      </dgm:t>
    </dgm:pt>
    <dgm:pt modelId="{B70FF8BB-99CA-48A4-BE62-53E3C68CBBEE}" type="pres">
      <dgm:prSet presAssocID="{CB091AE8-5F8D-4DCF-A74A-3F5FA9EC5A57}" presName="hierChild1" presStyleCnt="0">
        <dgm:presLayoutVars>
          <dgm:chPref val="1"/>
          <dgm:dir/>
          <dgm:animOne val="branch"/>
          <dgm:animLvl val="lvl"/>
          <dgm:resizeHandles/>
        </dgm:presLayoutVars>
      </dgm:prSet>
      <dgm:spPr/>
    </dgm:pt>
    <dgm:pt modelId="{FBC85725-75B6-4F33-8B99-633654996A68}" type="pres">
      <dgm:prSet presAssocID="{59563C7D-D6EC-46B0-AB98-0F2FF89826D6}" presName="hierRoot1" presStyleCnt="0"/>
      <dgm:spPr/>
    </dgm:pt>
    <dgm:pt modelId="{2A8EE172-E555-4B91-99CF-B532456B511F}" type="pres">
      <dgm:prSet presAssocID="{59563C7D-D6EC-46B0-AB98-0F2FF89826D6}" presName="composite" presStyleCnt="0"/>
      <dgm:spPr/>
    </dgm:pt>
    <dgm:pt modelId="{AA5AFA4E-B5F7-4BCF-AE36-F48FB89BDF9D}" type="pres">
      <dgm:prSet presAssocID="{59563C7D-D6EC-46B0-AB98-0F2FF89826D6}" presName="background" presStyleLbl="node0" presStyleIdx="0" presStyleCnt="3"/>
      <dgm:spPr/>
    </dgm:pt>
    <dgm:pt modelId="{106D8BD0-173E-430A-A5FE-774C38FF46AD}" type="pres">
      <dgm:prSet presAssocID="{59563C7D-D6EC-46B0-AB98-0F2FF89826D6}" presName="text" presStyleLbl="fgAcc0" presStyleIdx="0" presStyleCnt="3">
        <dgm:presLayoutVars>
          <dgm:chPref val="3"/>
        </dgm:presLayoutVars>
      </dgm:prSet>
      <dgm:spPr/>
    </dgm:pt>
    <dgm:pt modelId="{2AD34B4A-A63F-453F-9ECA-CC3842D0B849}" type="pres">
      <dgm:prSet presAssocID="{59563C7D-D6EC-46B0-AB98-0F2FF89826D6}" presName="hierChild2" presStyleCnt="0"/>
      <dgm:spPr/>
    </dgm:pt>
    <dgm:pt modelId="{9A0C69E7-2273-4E19-8FC0-CDBD14E142F3}" type="pres">
      <dgm:prSet presAssocID="{9FA956A2-84BE-436E-845E-A1B95080B9C6}" presName="hierRoot1" presStyleCnt="0"/>
      <dgm:spPr/>
    </dgm:pt>
    <dgm:pt modelId="{9A0B1165-2764-40FC-AF15-8761892CD5DF}" type="pres">
      <dgm:prSet presAssocID="{9FA956A2-84BE-436E-845E-A1B95080B9C6}" presName="composite" presStyleCnt="0"/>
      <dgm:spPr/>
    </dgm:pt>
    <dgm:pt modelId="{5927FDCC-38DB-444C-B661-894383719699}" type="pres">
      <dgm:prSet presAssocID="{9FA956A2-84BE-436E-845E-A1B95080B9C6}" presName="background" presStyleLbl="node0" presStyleIdx="1" presStyleCnt="3"/>
      <dgm:spPr/>
    </dgm:pt>
    <dgm:pt modelId="{D56B3F20-119F-408B-898E-4C2E09236361}" type="pres">
      <dgm:prSet presAssocID="{9FA956A2-84BE-436E-845E-A1B95080B9C6}" presName="text" presStyleLbl="fgAcc0" presStyleIdx="1" presStyleCnt="3">
        <dgm:presLayoutVars>
          <dgm:chPref val="3"/>
        </dgm:presLayoutVars>
      </dgm:prSet>
      <dgm:spPr/>
    </dgm:pt>
    <dgm:pt modelId="{991B4519-01B0-413D-A920-D93F7811275D}" type="pres">
      <dgm:prSet presAssocID="{9FA956A2-84BE-436E-845E-A1B95080B9C6}" presName="hierChild2" presStyleCnt="0"/>
      <dgm:spPr/>
    </dgm:pt>
    <dgm:pt modelId="{0D3B963E-1A5C-46ED-9106-7C1F07B1E4C0}" type="pres">
      <dgm:prSet presAssocID="{A230D742-2D99-4DC3-A926-B792798698D7}" presName="hierRoot1" presStyleCnt="0"/>
      <dgm:spPr/>
    </dgm:pt>
    <dgm:pt modelId="{5545FC23-6A67-4D48-88E5-EF68DB6060E6}" type="pres">
      <dgm:prSet presAssocID="{A230D742-2D99-4DC3-A926-B792798698D7}" presName="composite" presStyleCnt="0"/>
      <dgm:spPr/>
    </dgm:pt>
    <dgm:pt modelId="{E3850AF3-9AD4-4F35-9908-DB0147E8CFB0}" type="pres">
      <dgm:prSet presAssocID="{A230D742-2D99-4DC3-A926-B792798698D7}" presName="background" presStyleLbl="node0" presStyleIdx="2" presStyleCnt="3"/>
      <dgm:spPr/>
    </dgm:pt>
    <dgm:pt modelId="{4CE87EC6-FD64-4D14-BAE7-9B72D88A133C}" type="pres">
      <dgm:prSet presAssocID="{A230D742-2D99-4DC3-A926-B792798698D7}" presName="text" presStyleLbl="fgAcc0" presStyleIdx="2" presStyleCnt="3">
        <dgm:presLayoutVars>
          <dgm:chPref val="3"/>
        </dgm:presLayoutVars>
      </dgm:prSet>
      <dgm:spPr/>
    </dgm:pt>
    <dgm:pt modelId="{893AA879-CAFA-41D7-90B0-F1C94EB3FFC5}" type="pres">
      <dgm:prSet presAssocID="{A230D742-2D99-4DC3-A926-B792798698D7}" presName="hierChild2" presStyleCnt="0"/>
      <dgm:spPr/>
    </dgm:pt>
  </dgm:ptLst>
  <dgm:cxnLst>
    <dgm:cxn modelId="{D6105B23-BC8A-4CE9-995C-F6ED2E875EB1}" type="presOf" srcId="{A230D742-2D99-4DC3-A926-B792798698D7}" destId="{4CE87EC6-FD64-4D14-BAE7-9B72D88A133C}" srcOrd="0" destOrd="0" presId="urn:microsoft.com/office/officeart/2005/8/layout/hierarchy1"/>
    <dgm:cxn modelId="{ADDC3335-EB58-4B50-A081-311C0CB17D52}" srcId="{CB091AE8-5F8D-4DCF-A74A-3F5FA9EC5A57}" destId="{59563C7D-D6EC-46B0-AB98-0F2FF89826D6}" srcOrd="0" destOrd="0" parTransId="{680F0A5D-580E-4DE0-9A97-AE44549BC848}" sibTransId="{3B547D1A-450D-458A-8653-B014285B84D6}"/>
    <dgm:cxn modelId="{04FE9E5F-5467-48FA-B6F2-71575F3D3E87}" srcId="{CB091AE8-5F8D-4DCF-A74A-3F5FA9EC5A57}" destId="{A230D742-2D99-4DC3-A926-B792798698D7}" srcOrd="2" destOrd="0" parTransId="{94B95BA8-63B9-4EE4-B2B3-2D816B92E1AD}" sibTransId="{4F4B68BE-3AA0-4930-B7FF-7B415893E1E4}"/>
    <dgm:cxn modelId="{12D0A5A6-05F2-4D5E-BDF1-845C141FC707}" type="presOf" srcId="{CB091AE8-5F8D-4DCF-A74A-3F5FA9EC5A57}" destId="{B70FF8BB-99CA-48A4-BE62-53E3C68CBBEE}" srcOrd="0" destOrd="0" presId="urn:microsoft.com/office/officeart/2005/8/layout/hierarchy1"/>
    <dgm:cxn modelId="{B9BF0BCC-ED21-4916-8D0B-7AF6312C6F81}" srcId="{CB091AE8-5F8D-4DCF-A74A-3F5FA9EC5A57}" destId="{9FA956A2-84BE-436E-845E-A1B95080B9C6}" srcOrd="1" destOrd="0" parTransId="{70D5A4DE-3E24-4F89-887E-87DC8EF3F30B}" sibTransId="{CE3647F2-7844-4153-B6C9-3691088B2BD6}"/>
    <dgm:cxn modelId="{30FA54E5-F286-4CE5-B384-E8E1CD518497}" type="presOf" srcId="{9FA956A2-84BE-436E-845E-A1B95080B9C6}" destId="{D56B3F20-119F-408B-898E-4C2E09236361}" srcOrd="0" destOrd="0" presId="urn:microsoft.com/office/officeart/2005/8/layout/hierarchy1"/>
    <dgm:cxn modelId="{B80056FE-BC2F-418A-A327-2C7432863E3E}" type="presOf" srcId="{59563C7D-D6EC-46B0-AB98-0F2FF89826D6}" destId="{106D8BD0-173E-430A-A5FE-774C38FF46AD}" srcOrd="0" destOrd="0" presId="urn:microsoft.com/office/officeart/2005/8/layout/hierarchy1"/>
    <dgm:cxn modelId="{E30458C3-2416-4AD2-82A3-84CBE5E0AD07}" type="presParOf" srcId="{B70FF8BB-99CA-48A4-BE62-53E3C68CBBEE}" destId="{FBC85725-75B6-4F33-8B99-633654996A68}" srcOrd="0" destOrd="0" presId="urn:microsoft.com/office/officeart/2005/8/layout/hierarchy1"/>
    <dgm:cxn modelId="{5AFF3968-BAD9-40E6-9043-1B4823F712D0}" type="presParOf" srcId="{FBC85725-75B6-4F33-8B99-633654996A68}" destId="{2A8EE172-E555-4B91-99CF-B532456B511F}" srcOrd="0" destOrd="0" presId="urn:microsoft.com/office/officeart/2005/8/layout/hierarchy1"/>
    <dgm:cxn modelId="{DFE740C0-83B5-4558-8781-62611FF64DEE}" type="presParOf" srcId="{2A8EE172-E555-4B91-99CF-B532456B511F}" destId="{AA5AFA4E-B5F7-4BCF-AE36-F48FB89BDF9D}" srcOrd="0" destOrd="0" presId="urn:microsoft.com/office/officeart/2005/8/layout/hierarchy1"/>
    <dgm:cxn modelId="{F246F77E-36ED-4A48-949D-E1DAC7BF6FC1}" type="presParOf" srcId="{2A8EE172-E555-4B91-99CF-B532456B511F}" destId="{106D8BD0-173E-430A-A5FE-774C38FF46AD}" srcOrd="1" destOrd="0" presId="urn:microsoft.com/office/officeart/2005/8/layout/hierarchy1"/>
    <dgm:cxn modelId="{3C321C3E-AB5C-4F88-8A2B-1A22F8720CDD}" type="presParOf" srcId="{FBC85725-75B6-4F33-8B99-633654996A68}" destId="{2AD34B4A-A63F-453F-9ECA-CC3842D0B849}" srcOrd="1" destOrd="0" presId="urn:microsoft.com/office/officeart/2005/8/layout/hierarchy1"/>
    <dgm:cxn modelId="{5C3F5D24-B19B-4F82-A564-3FDEC176852C}" type="presParOf" srcId="{B70FF8BB-99CA-48A4-BE62-53E3C68CBBEE}" destId="{9A0C69E7-2273-4E19-8FC0-CDBD14E142F3}" srcOrd="1" destOrd="0" presId="urn:microsoft.com/office/officeart/2005/8/layout/hierarchy1"/>
    <dgm:cxn modelId="{BA8A06A0-9564-4954-8448-7A9F58323877}" type="presParOf" srcId="{9A0C69E7-2273-4E19-8FC0-CDBD14E142F3}" destId="{9A0B1165-2764-40FC-AF15-8761892CD5DF}" srcOrd="0" destOrd="0" presId="urn:microsoft.com/office/officeart/2005/8/layout/hierarchy1"/>
    <dgm:cxn modelId="{1746B656-CC61-4931-BAFC-AEC96203ADA9}" type="presParOf" srcId="{9A0B1165-2764-40FC-AF15-8761892CD5DF}" destId="{5927FDCC-38DB-444C-B661-894383719699}" srcOrd="0" destOrd="0" presId="urn:microsoft.com/office/officeart/2005/8/layout/hierarchy1"/>
    <dgm:cxn modelId="{8EF79683-BCEF-4A2C-93B6-53616D855D8D}" type="presParOf" srcId="{9A0B1165-2764-40FC-AF15-8761892CD5DF}" destId="{D56B3F20-119F-408B-898E-4C2E09236361}" srcOrd="1" destOrd="0" presId="urn:microsoft.com/office/officeart/2005/8/layout/hierarchy1"/>
    <dgm:cxn modelId="{E2954AE6-24CD-485D-95C4-F2333E25ED6A}" type="presParOf" srcId="{9A0C69E7-2273-4E19-8FC0-CDBD14E142F3}" destId="{991B4519-01B0-413D-A920-D93F7811275D}" srcOrd="1" destOrd="0" presId="urn:microsoft.com/office/officeart/2005/8/layout/hierarchy1"/>
    <dgm:cxn modelId="{86BC625D-EB7D-4191-BC92-F52FD113A8ED}" type="presParOf" srcId="{B70FF8BB-99CA-48A4-BE62-53E3C68CBBEE}" destId="{0D3B963E-1A5C-46ED-9106-7C1F07B1E4C0}" srcOrd="2" destOrd="0" presId="urn:microsoft.com/office/officeart/2005/8/layout/hierarchy1"/>
    <dgm:cxn modelId="{2E9BD715-A018-4293-9A4C-3B9248E5233E}" type="presParOf" srcId="{0D3B963E-1A5C-46ED-9106-7C1F07B1E4C0}" destId="{5545FC23-6A67-4D48-88E5-EF68DB6060E6}" srcOrd="0" destOrd="0" presId="urn:microsoft.com/office/officeart/2005/8/layout/hierarchy1"/>
    <dgm:cxn modelId="{82961DE4-EB42-4E1A-8DB4-F502B6DCE18A}" type="presParOf" srcId="{5545FC23-6A67-4D48-88E5-EF68DB6060E6}" destId="{E3850AF3-9AD4-4F35-9908-DB0147E8CFB0}" srcOrd="0" destOrd="0" presId="urn:microsoft.com/office/officeart/2005/8/layout/hierarchy1"/>
    <dgm:cxn modelId="{9123AC07-61F4-4575-96CC-69463F9A9A62}" type="presParOf" srcId="{5545FC23-6A67-4D48-88E5-EF68DB6060E6}" destId="{4CE87EC6-FD64-4D14-BAE7-9B72D88A133C}" srcOrd="1" destOrd="0" presId="urn:microsoft.com/office/officeart/2005/8/layout/hierarchy1"/>
    <dgm:cxn modelId="{373B2EA2-7E24-424C-928B-E0F62D76535D}" type="presParOf" srcId="{0D3B963E-1A5C-46ED-9106-7C1F07B1E4C0}" destId="{893AA879-CAFA-41D7-90B0-F1C94EB3FF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91AE8-5F8D-4DCF-A74A-3F5FA9EC5A5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9563C7D-D6EC-46B0-AB98-0F2FF89826D6}">
      <dgm:prSet/>
      <dgm:spPr/>
      <dgm:t>
        <a:bodyPr/>
        <a:lstStyle/>
        <a:p>
          <a:r>
            <a:rPr lang="en-US"/>
            <a:t>Ms. Marino – Medical Magnet</a:t>
          </a:r>
        </a:p>
      </dgm:t>
    </dgm:pt>
    <dgm:pt modelId="{680F0A5D-580E-4DE0-9A97-AE44549BC848}" type="parTrans" cxnId="{ADDC3335-EB58-4B50-A081-311C0CB17D52}">
      <dgm:prSet/>
      <dgm:spPr/>
      <dgm:t>
        <a:bodyPr/>
        <a:lstStyle/>
        <a:p>
          <a:endParaRPr lang="en-US"/>
        </a:p>
      </dgm:t>
    </dgm:pt>
    <dgm:pt modelId="{3B547D1A-450D-458A-8653-B014285B84D6}" type="sibTrans" cxnId="{ADDC3335-EB58-4B50-A081-311C0CB17D52}">
      <dgm:prSet/>
      <dgm:spPr/>
      <dgm:t>
        <a:bodyPr/>
        <a:lstStyle/>
        <a:p>
          <a:endParaRPr lang="en-US"/>
        </a:p>
      </dgm:t>
    </dgm:pt>
    <dgm:pt modelId="{9FA956A2-84BE-436E-845E-A1B95080B9C6}">
      <dgm:prSet/>
      <dgm:spPr/>
      <dgm:t>
        <a:bodyPr/>
        <a:lstStyle/>
        <a:p>
          <a:r>
            <a:rPr lang="en-US"/>
            <a:t>Ms. Marsh– IB</a:t>
          </a:r>
        </a:p>
      </dgm:t>
    </dgm:pt>
    <dgm:pt modelId="{70D5A4DE-3E24-4F89-887E-87DC8EF3F30B}" type="parTrans" cxnId="{B9BF0BCC-ED21-4916-8D0B-7AF6312C6F81}">
      <dgm:prSet/>
      <dgm:spPr/>
      <dgm:t>
        <a:bodyPr/>
        <a:lstStyle/>
        <a:p>
          <a:endParaRPr lang="en-US"/>
        </a:p>
      </dgm:t>
    </dgm:pt>
    <dgm:pt modelId="{CE3647F2-7844-4153-B6C9-3691088B2BD6}" type="sibTrans" cxnId="{B9BF0BCC-ED21-4916-8D0B-7AF6312C6F81}">
      <dgm:prSet/>
      <dgm:spPr/>
      <dgm:t>
        <a:bodyPr/>
        <a:lstStyle/>
        <a:p>
          <a:endParaRPr lang="en-US"/>
        </a:p>
      </dgm:t>
    </dgm:pt>
    <dgm:pt modelId="{A230D742-2D99-4DC3-A926-B792798698D7}">
      <dgm:prSet/>
      <dgm:spPr/>
      <dgm:t>
        <a:bodyPr/>
        <a:lstStyle/>
        <a:p>
          <a:pPr rtl="0"/>
          <a:r>
            <a:rPr lang="en-US"/>
            <a:t>Ms.</a:t>
          </a:r>
          <a:r>
            <a:rPr lang="en-US">
              <a:latin typeface="Franklin Gothic Book" panose="020B0503020102020204"/>
            </a:rPr>
            <a:t> </a:t>
          </a:r>
          <a:r>
            <a:rPr lang="en-US" err="1">
              <a:latin typeface="Franklin Gothic Book" panose="020B0503020102020204"/>
            </a:rPr>
            <a:t>Garos</a:t>
          </a:r>
          <a:r>
            <a:rPr lang="en-US"/>
            <a:t> – 12</a:t>
          </a:r>
          <a:r>
            <a:rPr lang="en-US" baseline="30000"/>
            <a:t>th</a:t>
          </a:r>
          <a:r>
            <a:rPr lang="en-US"/>
            <a:t> Grade University</a:t>
          </a:r>
        </a:p>
      </dgm:t>
    </dgm:pt>
    <dgm:pt modelId="{94B95BA8-63B9-4EE4-B2B3-2D816B92E1AD}" type="parTrans" cxnId="{04FE9E5F-5467-48FA-B6F2-71575F3D3E87}">
      <dgm:prSet/>
      <dgm:spPr/>
      <dgm:t>
        <a:bodyPr/>
        <a:lstStyle/>
        <a:p>
          <a:endParaRPr lang="en-US"/>
        </a:p>
      </dgm:t>
    </dgm:pt>
    <dgm:pt modelId="{4F4B68BE-3AA0-4930-B7FF-7B415893E1E4}" type="sibTrans" cxnId="{04FE9E5F-5467-48FA-B6F2-71575F3D3E87}">
      <dgm:prSet/>
      <dgm:spPr/>
      <dgm:t>
        <a:bodyPr/>
        <a:lstStyle/>
        <a:p>
          <a:endParaRPr lang="en-US"/>
        </a:p>
      </dgm:t>
    </dgm:pt>
    <dgm:pt modelId="{B70FF8BB-99CA-48A4-BE62-53E3C68CBBEE}" type="pres">
      <dgm:prSet presAssocID="{CB091AE8-5F8D-4DCF-A74A-3F5FA9EC5A57}" presName="hierChild1" presStyleCnt="0">
        <dgm:presLayoutVars>
          <dgm:chPref val="1"/>
          <dgm:dir/>
          <dgm:animOne val="branch"/>
          <dgm:animLvl val="lvl"/>
          <dgm:resizeHandles/>
        </dgm:presLayoutVars>
      </dgm:prSet>
      <dgm:spPr/>
    </dgm:pt>
    <dgm:pt modelId="{FBC85725-75B6-4F33-8B99-633654996A68}" type="pres">
      <dgm:prSet presAssocID="{59563C7D-D6EC-46B0-AB98-0F2FF89826D6}" presName="hierRoot1" presStyleCnt="0"/>
      <dgm:spPr/>
    </dgm:pt>
    <dgm:pt modelId="{2A8EE172-E555-4B91-99CF-B532456B511F}" type="pres">
      <dgm:prSet presAssocID="{59563C7D-D6EC-46B0-AB98-0F2FF89826D6}" presName="composite" presStyleCnt="0"/>
      <dgm:spPr/>
    </dgm:pt>
    <dgm:pt modelId="{AA5AFA4E-B5F7-4BCF-AE36-F48FB89BDF9D}" type="pres">
      <dgm:prSet presAssocID="{59563C7D-D6EC-46B0-AB98-0F2FF89826D6}" presName="background" presStyleLbl="node0" presStyleIdx="0" presStyleCnt="3"/>
      <dgm:spPr/>
    </dgm:pt>
    <dgm:pt modelId="{106D8BD0-173E-430A-A5FE-774C38FF46AD}" type="pres">
      <dgm:prSet presAssocID="{59563C7D-D6EC-46B0-AB98-0F2FF89826D6}" presName="text" presStyleLbl="fgAcc0" presStyleIdx="0" presStyleCnt="3">
        <dgm:presLayoutVars>
          <dgm:chPref val="3"/>
        </dgm:presLayoutVars>
      </dgm:prSet>
      <dgm:spPr/>
    </dgm:pt>
    <dgm:pt modelId="{2AD34B4A-A63F-453F-9ECA-CC3842D0B849}" type="pres">
      <dgm:prSet presAssocID="{59563C7D-D6EC-46B0-AB98-0F2FF89826D6}" presName="hierChild2" presStyleCnt="0"/>
      <dgm:spPr/>
    </dgm:pt>
    <dgm:pt modelId="{9A0C69E7-2273-4E19-8FC0-CDBD14E142F3}" type="pres">
      <dgm:prSet presAssocID="{9FA956A2-84BE-436E-845E-A1B95080B9C6}" presName="hierRoot1" presStyleCnt="0"/>
      <dgm:spPr/>
    </dgm:pt>
    <dgm:pt modelId="{9A0B1165-2764-40FC-AF15-8761892CD5DF}" type="pres">
      <dgm:prSet presAssocID="{9FA956A2-84BE-436E-845E-A1B95080B9C6}" presName="composite" presStyleCnt="0"/>
      <dgm:spPr/>
    </dgm:pt>
    <dgm:pt modelId="{5927FDCC-38DB-444C-B661-894383719699}" type="pres">
      <dgm:prSet presAssocID="{9FA956A2-84BE-436E-845E-A1B95080B9C6}" presName="background" presStyleLbl="node0" presStyleIdx="1" presStyleCnt="3"/>
      <dgm:spPr/>
    </dgm:pt>
    <dgm:pt modelId="{D56B3F20-119F-408B-898E-4C2E09236361}" type="pres">
      <dgm:prSet presAssocID="{9FA956A2-84BE-436E-845E-A1B95080B9C6}" presName="text" presStyleLbl="fgAcc0" presStyleIdx="1" presStyleCnt="3">
        <dgm:presLayoutVars>
          <dgm:chPref val="3"/>
        </dgm:presLayoutVars>
      </dgm:prSet>
      <dgm:spPr/>
    </dgm:pt>
    <dgm:pt modelId="{991B4519-01B0-413D-A920-D93F7811275D}" type="pres">
      <dgm:prSet presAssocID="{9FA956A2-84BE-436E-845E-A1B95080B9C6}" presName="hierChild2" presStyleCnt="0"/>
      <dgm:spPr/>
    </dgm:pt>
    <dgm:pt modelId="{0D3B963E-1A5C-46ED-9106-7C1F07B1E4C0}" type="pres">
      <dgm:prSet presAssocID="{A230D742-2D99-4DC3-A926-B792798698D7}" presName="hierRoot1" presStyleCnt="0"/>
      <dgm:spPr/>
    </dgm:pt>
    <dgm:pt modelId="{5545FC23-6A67-4D48-88E5-EF68DB6060E6}" type="pres">
      <dgm:prSet presAssocID="{A230D742-2D99-4DC3-A926-B792798698D7}" presName="composite" presStyleCnt="0"/>
      <dgm:spPr/>
    </dgm:pt>
    <dgm:pt modelId="{E3850AF3-9AD4-4F35-9908-DB0147E8CFB0}" type="pres">
      <dgm:prSet presAssocID="{A230D742-2D99-4DC3-A926-B792798698D7}" presName="background" presStyleLbl="node0" presStyleIdx="2" presStyleCnt="3"/>
      <dgm:spPr/>
    </dgm:pt>
    <dgm:pt modelId="{4CE87EC6-FD64-4D14-BAE7-9B72D88A133C}" type="pres">
      <dgm:prSet presAssocID="{A230D742-2D99-4DC3-A926-B792798698D7}" presName="text" presStyleLbl="fgAcc0" presStyleIdx="2" presStyleCnt="3">
        <dgm:presLayoutVars>
          <dgm:chPref val="3"/>
        </dgm:presLayoutVars>
      </dgm:prSet>
      <dgm:spPr/>
    </dgm:pt>
    <dgm:pt modelId="{893AA879-CAFA-41D7-90B0-F1C94EB3FFC5}" type="pres">
      <dgm:prSet presAssocID="{A230D742-2D99-4DC3-A926-B792798698D7}" presName="hierChild2" presStyleCnt="0"/>
      <dgm:spPr/>
    </dgm:pt>
  </dgm:ptLst>
  <dgm:cxnLst>
    <dgm:cxn modelId="{D6105B23-BC8A-4CE9-995C-F6ED2E875EB1}" type="presOf" srcId="{A230D742-2D99-4DC3-A926-B792798698D7}" destId="{4CE87EC6-FD64-4D14-BAE7-9B72D88A133C}" srcOrd="0" destOrd="0" presId="urn:microsoft.com/office/officeart/2005/8/layout/hierarchy1"/>
    <dgm:cxn modelId="{ADDC3335-EB58-4B50-A081-311C0CB17D52}" srcId="{CB091AE8-5F8D-4DCF-A74A-3F5FA9EC5A57}" destId="{59563C7D-D6EC-46B0-AB98-0F2FF89826D6}" srcOrd="0" destOrd="0" parTransId="{680F0A5D-580E-4DE0-9A97-AE44549BC848}" sibTransId="{3B547D1A-450D-458A-8653-B014285B84D6}"/>
    <dgm:cxn modelId="{04FE9E5F-5467-48FA-B6F2-71575F3D3E87}" srcId="{CB091AE8-5F8D-4DCF-A74A-3F5FA9EC5A57}" destId="{A230D742-2D99-4DC3-A926-B792798698D7}" srcOrd="2" destOrd="0" parTransId="{94B95BA8-63B9-4EE4-B2B3-2D816B92E1AD}" sibTransId="{4F4B68BE-3AA0-4930-B7FF-7B415893E1E4}"/>
    <dgm:cxn modelId="{12D0A5A6-05F2-4D5E-BDF1-845C141FC707}" type="presOf" srcId="{CB091AE8-5F8D-4DCF-A74A-3F5FA9EC5A57}" destId="{B70FF8BB-99CA-48A4-BE62-53E3C68CBBEE}" srcOrd="0" destOrd="0" presId="urn:microsoft.com/office/officeart/2005/8/layout/hierarchy1"/>
    <dgm:cxn modelId="{B9BF0BCC-ED21-4916-8D0B-7AF6312C6F81}" srcId="{CB091AE8-5F8D-4DCF-A74A-3F5FA9EC5A57}" destId="{9FA956A2-84BE-436E-845E-A1B95080B9C6}" srcOrd="1" destOrd="0" parTransId="{70D5A4DE-3E24-4F89-887E-87DC8EF3F30B}" sibTransId="{CE3647F2-7844-4153-B6C9-3691088B2BD6}"/>
    <dgm:cxn modelId="{30FA54E5-F286-4CE5-B384-E8E1CD518497}" type="presOf" srcId="{9FA956A2-84BE-436E-845E-A1B95080B9C6}" destId="{D56B3F20-119F-408B-898E-4C2E09236361}" srcOrd="0" destOrd="0" presId="urn:microsoft.com/office/officeart/2005/8/layout/hierarchy1"/>
    <dgm:cxn modelId="{B80056FE-BC2F-418A-A327-2C7432863E3E}" type="presOf" srcId="{59563C7D-D6EC-46B0-AB98-0F2FF89826D6}" destId="{106D8BD0-173E-430A-A5FE-774C38FF46AD}" srcOrd="0" destOrd="0" presId="urn:microsoft.com/office/officeart/2005/8/layout/hierarchy1"/>
    <dgm:cxn modelId="{E30458C3-2416-4AD2-82A3-84CBE5E0AD07}" type="presParOf" srcId="{B70FF8BB-99CA-48A4-BE62-53E3C68CBBEE}" destId="{FBC85725-75B6-4F33-8B99-633654996A68}" srcOrd="0" destOrd="0" presId="urn:microsoft.com/office/officeart/2005/8/layout/hierarchy1"/>
    <dgm:cxn modelId="{5AFF3968-BAD9-40E6-9043-1B4823F712D0}" type="presParOf" srcId="{FBC85725-75B6-4F33-8B99-633654996A68}" destId="{2A8EE172-E555-4B91-99CF-B532456B511F}" srcOrd="0" destOrd="0" presId="urn:microsoft.com/office/officeart/2005/8/layout/hierarchy1"/>
    <dgm:cxn modelId="{DFE740C0-83B5-4558-8781-62611FF64DEE}" type="presParOf" srcId="{2A8EE172-E555-4B91-99CF-B532456B511F}" destId="{AA5AFA4E-B5F7-4BCF-AE36-F48FB89BDF9D}" srcOrd="0" destOrd="0" presId="urn:microsoft.com/office/officeart/2005/8/layout/hierarchy1"/>
    <dgm:cxn modelId="{F246F77E-36ED-4A48-949D-E1DAC7BF6FC1}" type="presParOf" srcId="{2A8EE172-E555-4B91-99CF-B532456B511F}" destId="{106D8BD0-173E-430A-A5FE-774C38FF46AD}" srcOrd="1" destOrd="0" presId="urn:microsoft.com/office/officeart/2005/8/layout/hierarchy1"/>
    <dgm:cxn modelId="{3C321C3E-AB5C-4F88-8A2B-1A22F8720CDD}" type="presParOf" srcId="{FBC85725-75B6-4F33-8B99-633654996A68}" destId="{2AD34B4A-A63F-453F-9ECA-CC3842D0B849}" srcOrd="1" destOrd="0" presId="urn:microsoft.com/office/officeart/2005/8/layout/hierarchy1"/>
    <dgm:cxn modelId="{5C3F5D24-B19B-4F82-A564-3FDEC176852C}" type="presParOf" srcId="{B70FF8BB-99CA-48A4-BE62-53E3C68CBBEE}" destId="{9A0C69E7-2273-4E19-8FC0-CDBD14E142F3}" srcOrd="1" destOrd="0" presId="urn:microsoft.com/office/officeart/2005/8/layout/hierarchy1"/>
    <dgm:cxn modelId="{BA8A06A0-9564-4954-8448-7A9F58323877}" type="presParOf" srcId="{9A0C69E7-2273-4E19-8FC0-CDBD14E142F3}" destId="{9A0B1165-2764-40FC-AF15-8761892CD5DF}" srcOrd="0" destOrd="0" presId="urn:microsoft.com/office/officeart/2005/8/layout/hierarchy1"/>
    <dgm:cxn modelId="{1746B656-CC61-4931-BAFC-AEC96203ADA9}" type="presParOf" srcId="{9A0B1165-2764-40FC-AF15-8761892CD5DF}" destId="{5927FDCC-38DB-444C-B661-894383719699}" srcOrd="0" destOrd="0" presId="urn:microsoft.com/office/officeart/2005/8/layout/hierarchy1"/>
    <dgm:cxn modelId="{8EF79683-BCEF-4A2C-93B6-53616D855D8D}" type="presParOf" srcId="{9A0B1165-2764-40FC-AF15-8761892CD5DF}" destId="{D56B3F20-119F-408B-898E-4C2E09236361}" srcOrd="1" destOrd="0" presId="urn:microsoft.com/office/officeart/2005/8/layout/hierarchy1"/>
    <dgm:cxn modelId="{E2954AE6-24CD-485D-95C4-F2333E25ED6A}" type="presParOf" srcId="{9A0C69E7-2273-4E19-8FC0-CDBD14E142F3}" destId="{991B4519-01B0-413D-A920-D93F7811275D}" srcOrd="1" destOrd="0" presId="urn:microsoft.com/office/officeart/2005/8/layout/hierarchy1"/>
    <dgm:cxn modelId="{86BC625D-EB7D-4191-BC92-F52FD113A8ED}" type="presParOf" srcId="{B70FF8BB-99CA-48A4-BE62-53E3C68CBBEE}" destId="{0D3B963E-1A5C-46ED-9106-7C1F07B1E4C0}" srcOrd="2" destOrd="0" presId="urn:microsoft.com/office/officeart/2005/8/layout/hierarchy1"/>
    <dgm:cxn modelId="{2E9BD715-A018-4293-9A4C-3B9248E5233E}" type="presParOf" srcId="{0D3B963E-1A5C-46ED-9106-7C1F07B1E4C0}" destId="{5545FC23-6A67-4D48-88E5-EF68DB6060E6}" srcOrd="0" destOrd="0" presId="urn:microsoft.com/office/officeart/2005/8/layout/hierarchy1"/>
    <dgm:cxn modelId="{82961DE4-EB42-4E1A-8DB4-F502B6DCE18A}" type="presParOf" srcId="{5545FC23-6A67-4D48-88E5-EF68DB6060E6}" destId="{E3850AF3-9AD4-4F35-9908-DB0147E8CFB0}" srcOrd="0" destOrd="0" presId="urn:microsoft.com/office/officeart/2005/8/layout/hierarchy1"/>
    <dgm:cxn modelId="{9123AC07-61F4-4575-96CC-69463F9A9A62}" type="presParOf" srcId="{5545FC23-6A67-4D48-88E5-EF68DB6060E6}" destId="{4CE87EC6-FD64-4D14-BAE7-9B72D88A133C}" srcOrd="1" destOrd="0" presId="urn:microsoft.com/office/officeart/2005/8/layout/hierarchy1"/>
    <dgm:cxn modelId="{373B2EA2-7E24-424C-928B-E0F62D76535D}" type="presParOf" srcId="{0D3B963E-1A5C-46ED-9106-7C1F07B1E4C0}" destId="{893AA879-CAFA-41D7-90B0-F1C94EB3FF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0F706-29D6-48BB-8515-54D3DEBEE158}"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A8360BE0-F72B-40E2-82D1-4537DE6E4E4A}">
      <dgm:prSet/>
      <dgm:spPr/>
      <dgm:t>
        <a:bodyPr/>
        <a:lstStyle/>
        <a:p>
          <a:r>
            <a:rPr lang="en-US"/>
            <a:t>English</a:t>
          </a:r>
        </a:p>
      </dgm:t>
    </dgm:pt>
    <dgm:pt modelId="{35891030-EBDD-4BBD-AE48-A2C0AEEC52CC}" type="parTrans" cxnId="{FF249E83-6A55-44F9-AFE0-A422BCC007B0}">
      <dgm:prSet/>
      <dgm:spPr/>
      <dgm:t>
        <a:bodyPr/>
        <a:lstStyle/>
        <a:p>
          <a:endParaRPr lang="en-US"/>
        </a:p>
      </dgm:t>
    </dgm:pt>
    <dgm:pt modelId="{55FAE655-A323-4BCD-A438-551C5FB1572C}" type="sibTrans" cxnId="{FF249E83-6A55-44F9-AFE0-A422BCC007B0}">
      <dgm:prSet/>
      <dgm:spPr/>
      <dgm:t>
        <a:bodyPr/>
        <a:lstStyle/>
        <a:p>
          <a:endParaRPr lang="en-US"/>
        </a:p>
      </dgm:t>
    </dgm:pt>
    <dgm:pt modelId="{25687F34-FD00-4F3F-85F9-40031D14C447}">
      <dgm:prSet/>
      <dgm:spPr/>
      <dgm:t>
        <a:bodyPr/>
        <a:lstStyle/>
        <a:p>
          <a:r>
            <a:rPr lang="en-US"/>
            <a:t>4 credits</a:t>
          </a:r>
        </a:p>
      </dgm:t>
    </dgm:pt>
    <dgm:pt modelId="{03DA498F-6D55-4C4D-A778-3FEDE9FA8932}" type="parTrans" cxnId="{41903D18-94A9-4A1A-8694-A74F598C2C63}">
      <dgm:prSet/>
      <dgm:spPr/>
      <dgm:t>
        <a:bodyPr/>
        <a:lstStyle/>
        <a:p>
          <a:endParaRPr lang="en-US"/>
        </a:p>
      </dgm:t>
    </dgm:pt>
    <dgm:pt modelId="{164158EA-23AC-4CDE-9E85-70B66751A9D0}" type="sibTrans" cxnId="{41903D18-94A9-4A1A-8694-A74F598C2C63}">
      <dgm:prSet/>
      <dgm:spPr/>
      <dgm:t>
        <a:bodyPr/>
        <a:lstStyle/>
        <a:p>
          <a:endParaRPr lang="en-US"/>
        </a:p>
      </dgm:t>
    </dgm:pt>
    <dgm:pt modelId="{E631D284-0C4E-4982-86BC-21F72894DE37}">
      <dgm:prSet/>
      <dgm:spPr/>
      <dgm:t>
        <a:bodyPr/>
        <a:lstStyle/>
        <a:p>
          <a:r>
            <a:rPr lang="en-US"/>
            <a:t>Math</a:t>
          </a:r>
        </a:p>
      </dgm:t>
    </dgm:pt>
    <dgm:pt modelId="{C8612B26-A030-4CB1-836C-52BC0A25C8DC}" type="parTrans" cxnId="{6AA906CC-9940-4D88-BAC1-08B717EE6D55}">
      <dgm:prSet/>
      <dgm:spPr/>
      <dgm:t>
        <a:bodyPr/>
        <a:lstStyle/>
        <a:p>
          <a:endParaRPr lang="en-US"/>
        </a:p>
      </dgm:t>
    </dgm:pt>
    <dgm:pt modelId="{ECEE0B6E-F1AA-40A4-AE85-40C5A90772E0}" type="sibTrans" cxnId="{6AA906CC-9940-4D88-BAC1-08B717EE6D55}">
      <dgm:prSet/>
      <dgm:spPr/>
      <dgm:t>
        <a:bodyPr/>
        <a:lstStyle/>
        <a:p>
          <a:endParaRPr lang="en-US"/>
        </a:p>
      </dgm:t>
    </dgm:pt>
    <dgm:pt modelId="{06C079CA-D692-4B3B-A5E3-011F50A0EAB3}">
      <dgm:prSet/>
      <dgm:spPr/>
      <dgm:t>
        <a:bodyPr/>
        <a:lstStyle/>
        <a:p>
          <a:r>
            <a:rPr lang="en-US"/>
            <a:t>4 credits, must include Algebra 1 (1.0) and Geometry (1.0)</a:t>
          </a:r>
        </a:p>
      </dgm:t>
    </dgm:pt>
    <dgm:pt modelId="{83423481-3B79-40CA-A378-3985F08E49DF}" type="parTrans" cxnId="{311D4D7B-5C5B-4322-8E45-12ED6528081C}">
      <dgm:prSet/>
      <dgm:spPr/>
      <dgm:t>
        <a:bodyPr/>
        <a:lstStyle/>
        <a:p>
          <a:endParaRPr lang="en-US"/>
        </a:p>
      </dgm:t>
    </dgm:pt>
    <dgm:pt modelId="{5F6204AA-A04C-43F8-9246-92735C34215C}" type="sibTrans" cxnId="{311D4D7B-5C5B-4322-8E45-12ED6528081C}">
      <dgm:prSet/>
      <dgm:spPr/>
      <dgm:t>
        <a:bodyPr/>
        <a:lstStyle/>
        <a:p>
          <a:endParaRPr lang="en-US"/>
        </a:p>
      </dgm:t>
    </dgm:pt>
    <dgm:pt modelId="{DB2D4751-278F-4DAF-96F1-52D32C17C9B3}">
      <dgm:prSet/>
      <dgm:spPr/>
      <dgm:t>
        <a:bodyPr/>
        <a:lstStyle/>
        <a:p>
          <a:r>
            <a:rPr lang="en-US"/>
            <a:t>Science</a:t>
          </a:r>
        </a:p>
      </dgm:t>
    </dgm:pt>
    <dgm:pt modelId="{D720FA92-044F-493C-B61E-8D5A8621CAB5}" type="parTrans" cxnId="{30E9294A-31C5-474C-9D50-1D7224357F1D}">
      <dgm:prSet/>
      <dgm:spPr/>
      <dgm:t>
        <a:bodyPr/>
        <a:lstStyle/>
        <a:p>
          <a:endParaRPr lang="en-US"/>
        </a:p>
      </dgm:t>
    </dgm:pt>
    <dgm:pt modelId="{03D9348B-D3BC-4B98-8F0F-A42C0E25655E}" type="sibTrans" cxnId="{30E9294A-31C5-474C-9D50-1D7224357F1D}">
      <dgm:prSet/>
      <dgm:spPr/>
      <dgm:t>
        <a:bodyPr/>
        <a:lstStyle/>
        <a:p>
          <a:endParaRPr lang="en-US"/>
        </a:p>
      </dgm:t>
    </dgm:pt>
    <dgm:pt modelId="{B4656070-5A24-4FE9-A32F-8226D6A51C8B}">
      <dgm:prSet/>
      <dgm:spPr/>
      <dgm:t>
        <a:bodyPr/>
        <a:lstStyle/>
        <a:p>
          <a:r>
            <a:rPr lang="en-US" dirty="0"/>
            <a:t>3 credits, must include Biology (1.0)</a:t>
          </a:r>
        </a:p>
      </dgm:t>
    </dgm:pt>
    <dgm:pt modelId="{45AC05F4-6D21-4E03-93A8-83FAA042609D}" type="parTrans" cxnId="{A3492B64-6ABF-410E-9097-9FCBDA895DAC}">
      <dgm:prSet/>
      <dgm:spPr/>
      <dgm:t>
        <a:bodyPr/>
        <a:lstStyle/>
        <a:p>
          <a:endParaRPr lang="en-US"/>
        </a:p>
      </dgm:t>
    </dgm:pt>
    <dgm:pt modelId="{99D241D6-7B56-48B2-9DC2-136A3DFD502C}" type="sibTrans" cxnId="{A3492B64-6ABF-410E-9097-9FCBDA895DAC}">
      <dgm:prSet/>
      <dgm:spPr/>
      <dgm:t>
        <a:bodyPr/>
        <a:lstStyle/>
        <a:p>
          <a:endParaRPr lang="en-US"/>
        </a:p>
      </dgm:t>
    </dgm:pt>
    <dgm:pt modelId="{F278F81F-38A5-4246-ADAE-25437430F52C}">
      <dgm:prSet/>
      <dgm:spPr/>
      <dgm:t>
        <a:bodyPr/>
        <a:lstStyle/>
        <a:p>
          <a:r>
            <a:rPr lang="en-US"/>
            <a:t>Social Studies</a:t>
          </a:r>
        </a:p>
      </dgm:t>
    </dgm:pt>
    <dgm:pt modelId="{6A6C052F-8C96-4920-8A9F-42476917E005}" type="parTrans" cxnId="{C693F0A4-E77E-498A-BBB7-A1F6A493C351}">
      <dgm:prSet/>
      <dgm:spPr/>
      <dgm:t>
        <a:bodyPr/>
        <a:lstStyle/>
        <a:p>
          <a:endParaRPr lang="en-US"/>
        </a:p>
      </dgm:t>
    </dgm:pt>
    <dgm:pt modelId="{5A9B578E-8DD7-4236-9C96-B5D2E6851399}" type="sibTrans" cxnId="{C693F0A4-E77E-498A-BBB7-A1F6A493C351}">
      <dgm:prSet/>
      <dgm:spPr/>
      <dgm:t>
        <a:bodyPr/>
        <a:lstStyle/>
        <a:p>
          <a:endParaRPr lang="en-US"/>
        </a:p>
      </dgm:t>
    </dgm:pt>
    <dgm:pt modelId="{46DC431B-9268-41AC-A0F1-61CD80C039B8}">
      <dgm:prSet/>
      <dgm:spPr/>
      <dgm:t>
        <a:bodyPr/>
        <a:lstStyle/>
        <a:p>
          <a:r>
            <a:rPr lang="en-US"/>
            <a:t>American Government (0.5)                               Economics with Financial Literacy (0.5)</a:t>
          </a:r>
        </a:p>
      </dgm:t>
    </dgm:pt>
    <dgm:pt modelId="{37489FF4-8C55-47BC-9034-9B85941F0E65}" type="parTrans" cxnId="{B461BF37-7702-42F5-9BFA-E2948992A125}">
      <dgm:prSet/>
      <dgm:spPr/>
      <dgm:t>
        <a:bodyPr/>
        <a:lstStyle/>
        <a:p>
          <a:endParaRPr lang="en-US"/>
        </a:p>
      </dgm:t>
    </dgm:pt>
    <dgm:pt modelId="{ACA2D7D0-1A29-441D-80A9-65EF405FBF8F}" type="sibTrans" cxnId="{B461BF37-7702-42F5-9BFA-E2948992A125}">
      <dgm:prSet/>
      <dgm:spPr/>
      <dgm:t>
        <a:bodyPr/>
        <a:lstStyle/>
        <a:p>
          <a:endParaRPr lang="en-US"/>
        </a:p>
      </dgm:t>
    </dgm:pt>
    <dgm:pt modelId="{7198EB6B-4DCC-4AF6-895B-41DA3CB237A3}">
      <dgm:prSet/>
      <dgm:spPr/>
      <dgm:t>
        <a:bodyPr/>
        <a:lstStyle/>
        <a:p>
          <a:r>
            <a:rPr lang="en-US"/>
            <a:t>US History (1.0)                                                  World History (1.0)</a:t>
          </a:r>
        </a:p>
      </dgm:t>
    </dgm:pt>
    <dgm:pt modelId="{37ABCB1D-89BE-459E-9057-9FC148059635}" type="parTrans" cxnId="{7A21CC1E-5D36-40DC-BEE2-79E00A415F3B}">
      <dgm:prSet/>
      <dgm:spPr/>
      <dgm:t>
        <a:bodyPr/>
        <a:lstStyle/>
        <a:p>
          <a:endParaRPr lang="en-US"/>
        </a:p>
      </dgm:t>
    </dgm:pt>
    <dgm:pt modelId="{70EF687B-A8A0-45F3-95B2-3798B7726A84}" type="sibTrans" cxnId="{7A21CC1E-5D36-40DC-BEE2-79E00A415F3B}">
      <dgm:prSet/>
      <dgm:spPr/>
      <dgm:t>
        <a:bodyPr/>
        <a:lstStyle/>
        <a:p>
          <a:endParaRPr lang="en-US"/>
        </a:p>
      </dgm:t>
    </dgm:pt>
    <dgm:pt modelId="{CD8D0FC7-1299-4C33-8C2C-938985BDA88C}" type="pres">
      <dgm:prSet presAssocID="{1450F706-29D6-48BB-8515-54D3DEBEE158}" presName="Name0" presStyleCnt="0">
        <dgm:presLayoutVars>
          <dgm:dir/>
          <dgm:animLvl val="lvl"/>
          <dgm:resizeHandles val="exact"/>
        </dgm:presLayoutVars>
      </dgm:prSet>
      <dgm:spPr/>
    </dgm:pt>
    <dgm:pt modelId="{0845766E-18D4-4576-854B-3F77CAD0A6B4}" type="pres">
      <dgm:prSet presAssocID="{A8360BE0-F72B-40E2-82D1-4537DE6E4E4A}" presName="linNode" presStyleCnt="0"/>
      <dgm:spPr/>
    </dgm:pt>
    <dgm:pt modelId="{F16B3B83-0CA8-4445-9424-848CD75D4A67}" type="pres">
      <dgm:prSet presAssocID="{A8360BE0-F72B-40E2-82D1-4537DE6E4E4A}" presName="parentText" presStyleLbl="node1" presStyleIdx="0" presStyleCnt="4">
        <dgm:presLayoutVars>
          <dgm:chMax val="1"/>
          <dgm:bulletEnabled val="1"/>
        </dgm:presLayoutVars>
      </dgm:prSet>
      <dgm:spPr/>
    </dgm:pt>
    <dgm:pt modelId="{C93C1FFF-5565-4284-9DE1-FB1120ADF2C1}" type="pres">
      <dgm:prSet presAssocID="{A8360BE0-F72B-40E2-82D1-4537DE6E4E4A}" presName="descendantText" presStyleLbl="alignAccFollowNode1" presStyleIdx="0" presStyleCnt="4">
        <dgm:presLayoutVars>
          <dgm:bulletEnabled val="1"/>
        </dgm:presLayoutVars>
      </dgm:prSet>
      <dgm:spPr/>
    </dgm:pt>
    <dgm:pt modelId="{D6D88374-CFEE-4878-BE22-1411E61F97BC}" type="pres">
      <dgm:prSet presAssocID="{55FAE655-A323-4BCD-A438-551C5FB1572C}" presName="sp" presStyleCnt="0"/>
      <dgm:spPr/>
    </dgm:pt>
    <dgm:pt modelId="{8C240B62-1460-4C80-BEBC-D4A3639F5E79}" type="pres">
      <dgm:prSet presAssocID="{E631D284-0C4E-4982-86BC-21F72894DE37}" presName="linNode" presStyleCnt="0"/>
      <dgm:spPr/>
    </dgm:pt>
    <dgm:pt modelId="{96E446B2-DBD6-47BA-BF00-5A0430395F12}" type="pres">
      <dgm:prSet presAssocID="{E631D284-0C4E-4982-86BC-21F72894DE37}" presName="parentText" presStyleLbl="node1" presStyleIdx="1" presStyleCnt="4">
        <dgm:presLayoutVars>
          <dgm:chMax val="1"/>
          <dgm:bulletEnabled val="1"/>
        </dgm:presLayoutVars>
      </dgm:prSet>
      <dgm:spPr/>
    </dgm:pt>
    <dgm:pt modelId="{24848ED6-18A0-4F97-AD8C-C880480C7003}" type="pres">
      <dgm:prSet presAssocID="{E631D284-0C4E-4982-86BC-21F72894DE37}" presName="descendantText" presStyleLbl="alignAccFollowNode1" presStyleIdx="1" presStyleCnt="4">
        <dgm:presLayoutVars>
          <dgm:bulletEnabled val="1"/>
        </dgm:presLayoutVars>
      </dgm:prSet>
      <dgm:spPr/>
    </dgm:pt>
    <dgm:pt modelId="{500DECB0-365C-4408-BF04-74F55C08ABED}" type="pres">
      <dgm:prSet presAssocID="{ECEE0B6E-F1AA-40A4-AE85-40C5A90772E0}" presName="sp" presStyleCnt="0"/>
      <dgm:spPr/>
    </dgm:pt>
    <dgm:pt modelId="{07876A8B-B289-4FEA-B333-C990E27CCAF6}" type="pres">
      <dgm:prSet presAssocID="{DB2D4751-278F-4DAF-96F1-52D32C17C9B3}" presName="linNode" presStyleCnt="0"/>
      <dgm:spPr/>
    </dgm:pt>
    <dgm:pt modelId="{7729CBBC-4A69-44A2-AB2F-8F8F53ADB4CF}" type="pres">
      <dgm:prSet presAssocID="{DB2D4751-278F-4DAF-96F1-52D32C17C9B3}" presName="parentText" presStyleLbl="node1" presStyleIdx="2" presStyleCnt="4">
        <dgm:presLayoutVars>
          <dgm:chMax val="1"/>
          <dgm:bulletEnabled val="1"/>
        </dgm:presLayoutVars>
      </dgm:prSet>
      <dgm:spPr/>
    </dgm:pt>
    <dgm:pt modelId="{928C0F1C-D657-4C66-83F1-7E472380C32E}" type="pres">
      <dgm:prSet presAssocID="{DB2D4751-278F-4DAF-96F1-52D32C17C9B3}" presName="descendantText" presStyleLbl="alignAccFollowNode1" presStyleIdx="2" presStyleCnt="4">
        <dgm:presLayoutVars>
          <dgm:bulletEnabled val="1"/>
        </dgm:presLayoutVars>
      </dgm:prSet>
      <dgm:spPr/>
    </dgm:pt>
    <dgm:pt modelId="{C9A19BBA-4829-4F15-B76C-EB034215255D}" type="pres">
      <dgm:prSet presAssocID="{03D9348B-D3BC-4B98-8F0F-A42C0E25655E}" presName="sp" presStyleCnt="0"/>
      <dgm:spPr/>
    </dgm:pt>
    <dgm:pt modelId="{FF8462A7-81A8-4495-B94A-51ED1DD0E6E1}" type="pres">
      <dgm:prSet presAssocID="{F278F81F-38A5-4246-ADAE-25437430F52C}" presName="linNode" presStyleCnt="0"/>
      <dgm:spPr/>
    </dgm:pt>
    <dgm:pt modelId="{3E39C204-8975-496F-B800-7A2EB9FC54ED}" type="pres">
      <dgm:prSet presAssocID="{F278F81F-38A5-4246-ADAE-25437430F52C}" presName="parentText" presStyleLbl="node1" presStyleIdx="3" presStyleCnt="4">
        <dgm:presLayoutVars>
          <dgm:chMax val="1"/>
          <dgm:bulletEnabled val="1"/>
        </dgm:presLayoutVars>
      </dgm:prSet>
      <dgm:spPr/>
    </dgm:pt>
    <dgm:pt modelId="{2E64C282-6B07-45DC-AFDA-9AA74F7BB7C8}" type="pres">
      <dgm:prSet presAssocID="{F278F81F-38A5-4246-ADAE-25437430F52C}" presName="descendantText" presStyleLbl="alignAccFollowNode1" presStyleIdx="3" presStyleCnt="4">
        <dgm:presLayoutVars>
          <dgm:bulletEnabled val="1"/>
        </dgm:presLayoutVars>
      </dgm:prSet>
      <dgm:spPr/>
    </dgm:pt>
  </dgm:ptLst>
  <dgm:cxnLst>
    <dgm:cxn modelId="{41903D18-94A9-4A1A-8694-A74F598C2C63}" srcId="{A8360BE0-F72B-40E2-82D1-4537DE6E4E4A}" destId="{25687F34-FD00-4F3F-85F9-40031D14C447}" srcOrd="0" destOrd="0" parTransId="{03DA498F-6D55-4C4D-A778-3FEDE9FA8932}" sibTransId="{164158EA-23AC-4CDE-9E85-70B66751A9D0}"/>
    <dgm:cxn modelId="{7A21CC1E-5D36-40DC-BEE2-79E00A415F3B}" srcId="{F278F81F-38A5-4246-ADAE-25437430F52C}" destId="{7198EB6B-4DCC-4AF6-895B-41DA3CB237A3}" srcOrd="1" destOrd="0" parTransId="{37ABCB1D-89BE-459E-9057-9FC148059635}" sibTransId="{70EF687B-A8A0-45F3-95B2-3798B7726A84}"/>
    <dgm:cxn modelId="{D70B0421-50EE-444E-BE50-32A007286C9B}" type="presOf" srcId="{46DC431B-9268-41AC-A0F1-61CD80C039B8}" destId="{2E64C282-6B07-45DC-AFDA-9AA74F7BB7C8}" srcOrd="0" destOrd="0" presId="urn:microsoft.com/office/officeart/2005/8/layout/vList5"/>
    <dgm:cxn modelId="{B84A0422-9BCF-40EC-99F2-04B533794756}" type="presOf" srcId="{B4656070-5A24-4FE9-A32F-8226D6A51C8B}" destId="{928C0F1C-D657-4C66-83F1-7E472380C32E}" srcOrd="0" destOrd="0" presId="urn:microsoft.com/office/officeart/2005/8/layout/vList5"/>
    <dgm:cxn modelId="{BF2D0028-35BF-414A-8011-C961D86DCE62}" type="presOf" srcId="{F278F81F-38A5-4246-ADAE-25437430F52C}" destId="{3E39C204-8975-496F-B800-7A2EB9FC54ED}" srcOrd="0" destOrd="0" presId="urn:microsoft.com/office/officeart/2005/8/layout/vList5"/>
    <dgm:cxn modelId="{B461BF37-7702-42F5-9BFA-E2948992A125}" srcId="{F278F81F-38A5-4246-ADAE-25437430F52C}" destId="{46DC431B-9268-41AC-A0F1-61CD80C039B8}" srcOrd="0" destOrd="0" parTransId="{37489FF4-8C55-47BC-9034-9B85941F0E65}" sibTransId="{ACA2D7D0-1A29-441D-80A9-65EF405FBF8F}"/>
    <dgm:cxn modelId="{39C57A5E-4C03-4397-9BA0-DFD6AA240815}" type="presOf" srcId="{7198EB6B-4DCC-4AF6-895B-41DA3CB237A3}" destId="{2E64C282-6B07-45DC-AFDA-9AA74F7BB7C8}" srcOrd="0" destOrd="1" presId="urn:microsoft.com/office/officeart/2005/8/layout/vList5"/>
    <dgm:cxn modelId="{A3492B64-6ABF-410E-9097-9FCBDA895DAC}" srcId="{DB2D4751-278F-4DAF-96F1-52D32C17C9B3}" destId="{B4656070-5A24-4FE9-A32F-8226D6A51C8B}" srcOrd="0" destOrd="0" parTransId="{45AC05F4-6D21-4E03-93A8-83FAA042609D}" sibTransId="{99D241D6-7B56-48B2-9DC2-136A3DFD502C}"/>
    <dgm:cxn modelId="{30E9294A-31C5-474C-9D50-1D7224357F1D}" srcId="{1450F706-29D6-48BB-8515-54D3DEBEE158}" destId="{DB2D4751-278F-4DAF-96F1-52D32C17C9B3}" srcOrd="2" destOrd="0" parTransId="{D720FA92-044F-493C-B61E-8D5A8621CAB5}" sibTransId="{03D9348B-D3BC-4B98-8F0F-A42C0E25655E}"/>
    <dgm:cxn modelId="{EB3B2379-A749-4436-BB53-69B6F52A0788}" type="presOf" srcId="{E631D284-0C4E-4982-86BC-21F72894DE37}" destId="{96E446B2-DBD6-47BA-BF00-5A0430395F12}" srcOrd="0" destOrd="0" presId="urn:microsoft.com/office/officeart/2005/8/layout/vList5"/>
    <dgm:cxn modelId="{311D4D7B-5C5B-4322-8E45-12ED6528081C}" srcId="{E631D284-0C4E-4982-86BC-21F72894DE37}" destId="{06C079CA-D692-4B3B-A5E3-011F50A0EAB3}" srcOrd="0" destOrd="0" parTransId="{83423481-3B79-40CA-A378-3985F08E49DF}" sibTransId="{5F6204AA-A04C-43F8-9246-92735C34215C}"/>
    <dgm:cxn modelId="{419E697D-C544-4735-8D7A-2776FDA59305}" type="presOf" srcId="{25687F34-FD00-4F3F-85F9-40031D14C447}" destId="{C93C1FFF-5565-4284-9DE1-FB1120ADF2C1}" srcOrd="0" destOrd="0" presId="urn:microsoft.com/office/officeart/2005/8/layout/vList5"/>
    <dgm:cxn modelId="{FF249E83-6A55-44F9-AFE0-A422BCC007B0}" srcId="{1450F706-29D6-48BB-8515-54D3DEBEE158}" destId="{A8360BE0-F72B-40E2-82D1-4537DE6E4E4A}" srcOrd="0" destOrd="0" parTransId="{35891030-EBDD-4BBD-AE48-A2C0AEEC52CC}" sibTransId="{55FAE655-A323-4BCD-A438-551C5FB1572C}"/>
    <dgm:cxn modelId="{11B69E84-E619-4830-871A-48C003C2A379}" type="presOf" srcId="{DB2D4751-278F-4DAF-96F1-52D32C17C9B3}" destId="{7729CBBC-4A69-44A2-AB2F-8F8F53ADB4CF}" srcOrd="0" destOrd="0" presId="urn:microsoft.com/office/officeart/2005/8/layout/vList5"/>
    <dgm:cxn modelId="{C693F0A4-E77E-498A-BBB7-A1F6A493C351}" srcId="{1450F706-29D6-48BB-8515-54D3DEBEE158}" destId="{F278F81F-38A5-4246-ADAE-25437430F52C}" srcOrd="3" destOrd="0" parTransId="{6A6C052F-8C96-4920-8A9F-42476917E005}" sibTransId="{5A9B578E-8DD7-4236-9C96-B5D2E6851399}"/>
    <dgm:cxn modelId="{D43E50A9-7EEB-4C84-958A-96AE223E6F38}" type="presOf" srcId="{06C079CA-D692-4B3B-A5E3-011F50A0EAB3}" destId="{24848ED6-18A0-4F97-AD8C-C880480C7003}" srcOrd="0" destOrd="0" presId="urn:microsoft.com/office/officeart/2005/8/layout/vList5"/>
    <dgm:cxn modelId="{094BDEBF-3D4A-4742-9836-5C8E1A5240D7}" type="presOf" srcId="{A8360BE0-F72B-40E2-82D1-4537DE6E4E4A}" destId="{F16B3B83-0CA8-4445-9424-848CD75D4A67}" srcOrd="0" destOrd="0" presId="urn:microsoft.com/office/officeart/2005/8/layout/vList5"/>
    <dgm:cxn modelId="{6AA906CC-9940-4D88-BAC1-08B717EE6D55}" srcId="{1450F706-29D6-48BB-8515-54D3DEBEE158}" destId="{E631D284-0C4E-4982-86BC-21F72894DE37}" srcOrd="1" destOrd="0" parTransId="{C8612B26-A030-4CB1-836C-52BC0A25C8DC}" sibTransId="{ECEE0B6E-F1AA-40A4-AE85-40C5A90772E0}"/>
    <dgm:cxn modelId="{71F54FD1-7005-40EF-AA94-765C093E6A78}" type="presOf" srcId="{1450F706-29D6-48BB-8515-54D3DEBEE158}" destId="{CD8D0FC7-1299-4C33-8C2C-938985BDA88C}" srcOrd="0" destOrd="0" presId="urn:microsoft.com/office/officeart/2005/8/layout/vList5"/>
    <dgm:cxn modelId="{A5003EC4-EDCF-4C7E-B692-5CA22BF12C33}" type="presParOf" srcId="{CD8D0FC7-1299-4C33-8C2C-938985BDA88C}" destId="{0845766E-18D4-4576-854B-3F77CAD0A6B4}" srcOrd="0" destOrd="0" presId="urn:microsoft.com/office/officeart/2005/8/layout/vList5"/>
    <dgm:cxn modelId="{FD62CD65-B36A-4773-A248-7773EEBB2BB8}" type="presParOf" srcId="{0845766E-18D4-4576-854B-3F77CAD0A6B4}" destId="{F16B3B83-0CA8-4445-9424-848CD75D4A67}" srcOrd="0" destOrd="0" presId="urn:microsoft.com/office/officeart/2005/8/layout/vList5"/>
    <dgm:cxn modelId="{AF3AD91A-E16E-4D5F-A174-AA2F4D08B222}" type="presParOf" srcId="{0845766E-18D4-4576-854B-3F77CAD0A6B4}" destId="{C93C1FFF-5565-4284-9DE1-FB1120ADF2C1}" srcOrd="1" destOrd="0" presId="urn:microsoft.com/office/officeart/2005/8/layout/vList5"/>
    <dgm:cxn modelId="{200A2B58-2909-4D47-989F-C99CEADAF51A}" type="presParOf" srcId="{CD8D0FC7-1299-4C33-8C2C-938985BDA88C}" destId="{D6D88374-CFEE-4878-BE22-1411E61F97BC}" srcOrd="1" destOrd="0" presId="urn:microsoft.com/office/officeart/2005/8/layout/vList5"/>
    <dgm:cxn modelId="{C5F8BA31-D184-4650-91C9-27CFD4E4C68F}" type="presParOf" srcId="{CD8D0FC7-1299-4C33-8C2C-938985BDA88C}" destId="{8C240B62-1460-4C80-BEBC-D4A3639F5E79}" srcOrd="2" destOrd="0" presId="urn:microsoft.com/office/officeart/2005/8/layout/vList5"/>
    <dgm:cxn modelId="{1ECD21C5-6093-4E0F-83B5-5B5C8DCC58DB}" type="presParOf" srcId="{8C240B62-1460-4C80-BEBC-D4A3639F5E79}" destId="{96E446B2-DBD6-47BA-BF00-5A0430395F12}" srcOrd="0" destOrd="0" presId="urn:microsoft.com/office/officeart/2005/8/layout/vList5"/>
    <dgm:cxn modelId="{E5FC8E88-0D45-45B7-8739-CB4E4BABD4CF}" type="presParOf" srcId="{8C240B62-1460-4C80-BEBC-D4A3639F5E79}" destId="{24848ED6-18A0-4F97-AD8C-C880480C7003}" srcOrd="1" destOrd="0" presId="urn:microsoft.com/office/officeart/2005/8/layout/vList5"/>
    <dgm:cxn modelId="{659F2D21-0E92-43C4-92F3-920367CE75A4}" type="presParOf" srcId="{CD8D0FC7-1299-4C33-8C2C-938985BDA88C}" destId="{500DECB0-365C-4408-BF04-74F55C08ABED}" srcOrd="3" destOrd="0" presId="urn:microsoft.com/office/officeart/2005/8/layout/vList5"/>
    <dgm:cxn modelId="{7A76D92B-BB76-459E-BD6C-6D8DDF06CB9A}" type="presParOf" srcId="{CD8D0FC7-1299-4C33-8C2C-938985BDA88C}" destId="{07876A8B-B289-4FEA-B333-C990E27CCAF6}" srcOrd="4" destOrd="0" presId="urn:microsoft.com/office/officeart/2005/8/layout/vList5"/>
    <dgm:cxn modelId="{4141FCBB-576A-4876-8407-EC1129F7620E}" type="presParOf" srcId="{07876A8B-B289-4FEA-B333-C990E27CCAF6}" destId="{7729CBBC-4A69-44A2-AB2F-8F8F53ADB4CF}" srcOrd="0" destOrd="0" presId="urn:microsoft.com/office/officeart/2005/8/layout/vList5"/>
    <dgm:cxn modelId="{D21C3E68-FBAE-4772-A679-7AAF554613DB}" type="presParOf" srcId="{07876A8B-B289-4FEA-B333-C990E27CCAF6}" destId="{928C0F1C-D657-4C66-83F1-7E472380C32E}" srcOrd="1" destOrd="0" presId="urn:microsoft.com/office/officeart/2005/8/layout/vList5"/>
    <dgm:cxn modelId="{0DEB414D-686E-4ABA-8031-4A6928C3D265}" type="presParOf" srcId="{CD8D0FC7-1299-4C33-8C2C-938985BDA88C}" destId="{C9A19BBA-4829-4F15-B76C-EB034215255D}" srcOrd="5" destOrd="0" presId="urn:microsoft.com/office/officeart/2005/8/layout/vList5"/>
    <dgm:cxn modelId="{1EB146AA-CCFF-465D-BA02-B3A7FC49538B}" type="presParOf" srcId="{CD8D0FC7-1299-4C33-8C2C-938985BDA88C}" destId="{FF8462A7-81A8-4495-B94A-51ED1DD0E6E1}" srcOrd="6" destOrd="0" presId="urn:microsoft.com/office/officeart/2005/8/layout/vList5"/>
    <dgm:cxn modelId="{71AA6EB6-52AE-44E5-B214-9E2DD1D71244}" type="presParOf" srcId="{FF8462A7-81A8-4495-B94A-51ED1DD0E6E1}" destId="{3E39C204-8975-496F-B800-7A2EB9FC54ED}" srcOrd="0" destOrd="0" presId="urn:microsoft.com/office/officeart/2005/8/layout/vList5"/>
    <dgm:cxn modelId="{49B93165-8E9E-4432-AD6A-52780C90A6B7}" type="presParOf" srcId="{FF8462A7-81A8-4495-B94A-51ED1DD0E6E1}" destId="{2E64C282-6B07-45DC-AFDA-9AA74F7BB7C8}"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028341-D126-430D-83DF-37A6D1A3B1C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897B21F-7357-413D-86FC-3F3A7769B5CE}">
      <dgm:prSet/>
      <dgm:spPr/>
      <dgm:t>
        <a:bodyPr/>
        <a:lstStyle/>
        <a:p>
          <a:r>
            <a:rPr lang="en-US"/>
            <a:t>Performing/Fine Arts/Career Techincal Education</a:t>
          </a:r>
          <a:endParaRPr lang="en-US" dirty="0"/>
        </a:p>
      </dgm:t>
    </dgm:pt>
    <dgm:pt modelId="{60C0CC78-FD89-4504-90E3-75F11DCF593B}" type="parTrans" cxnId="{2953C9D5-94C4-4EF6-BF4A-E01D40DBB614}">
      <dgm:prSet/>
      <dgm:spPr/>
      <dgm:t>
        <a:bodyPr/>
        <a:lstStyle/>
        <a:p>
          <a:endParaRPr lang="en-US"/>
        </a:p>
      </dgm:t>
    </dgm:pt>
    <dgm:pt modelId="{A0178D16-88CA-42D4-A412-C638A2F0FB9A}" type="sibTrans" cxnId="{2953C9D5-94C4-4EF6-BF4A-E01D40DBB614}">
      <dgm:prSet/>
      <dgm:spPr/>
      <dgm:t>
        <a:bodyPr/>
        <a:lstStyle/>
        <a:p>
          <a:endParaRPr lang="en-US"/>
        </a:p>
      </dgm:t>
    </dgm:pt>
    <dgm:pt modelId="{9F01AAC2-66D3-4EEF-A371-2CECBCCE1C83}">
      <dgm:prSet/>
      <dgm:spPr/>
      <dgm:t>
        <a:bodyPr/>
        <a:lstStyle/>
        <a:p>
          <a:r>
            <a:rPr lang="en-US"/>
            <a:t>1 credit in fine/performing or approved CTE</a:t>
          </a:r>
          <a:endParaRPr lang="en-US" dirty="0"/>
        </a:p>
      </dgm:t>
    </dgm:pt>
    <dgm:pt modelId="{EF9773D7-1B45-431E-992D-4AD5D1A9D6A9}" type="parTrans" cxnId="{532E18A7-A7D6-4222-96A3-F4631B7A9A7B}">
      <dgm:prSet/>
      <dgm:spPr/>
      <dgm:t>
        <a:bodyPr/>
        <a:lstStyle/>
        <a:p>
          <a:endParaRPr lang="en-US"/>
        </a:p>
      </dgm:t>
    </dgm:pt>
    <dgm:pt modelId="{DEA27D9A-95C8-48A3-81CF-4687F4F40F64}" type="sibTrans" cxnId="{532E18A7-A7D6-4222-96A3-F4631B7A9A7B}">
      <dgm:prSet/>
      <dgm:spPr/>
      <dgm:t>
        <a:bodyPr/>
        <a:lstStyle/>
        <a:p>
          <a:endParaRPr lang="en-US"/>
        </a:p>
      </dgm:t>
    </dgm:pt>
    <dgm:pt modelId="{CC3EDEB6-65E3-490A-9421-D03D7F5C6D7A}">
      <dgm:prSet/>
      <dgm:spPr/>
      <dgm:t>
        <a:bodyPr/>
        <a:lstStyle/>
        <a:p>
          <a:r>
            <a:rPr lang="en-US"/>
            <a:t>HOPE (Health Opportunities Through Physical Education)</a:t>
          </a:r>
          <a:endParaRPr lang="en-US" dirty="0"/>
        </a:p>
      </dgm:t>
    </dgm:pt>
    <dgm:pt modelId="{4F8C3583-CF65-4DAF-888A-1101F73E5782}" type="parTrans" cxnId="{50D378C5-4616-4565-BBCE-8EF8741561D2}">
      <dgm:prSet/>
      <dgm:spPr/>
      <dgm:t>
        <a:bodyPr/>
        <a:lstStyle/>
        <a:p>
          <a:endParaRPr lang="en-US"/>
        </a:p>
      </dgm:t>
    </dgm:pt>
    <dgm:pt modelId="{9C3B5F83-1615-41CB-9979-3C469C8D1D1E}" type="sibTrans" cxnId="{50D378C5-4616-4565-BBCE-8EF8741561D2}">
      <dgm:prSet/>
      <dgm:spPr/>
      <dgm:t>
        <a:bodyPr/>
        <a:lstStyle/>
        <a:p>
          <a:endParaRPr lang="en-US"/>
        </a:p>
      </dgm:t>
    </dgm:pt>
    <dgm:pt modelId="{5C9743C7-24E6-49F6-927F-96DE2AC5E9AA}" type="pres">
      <dgm:prSet presAssocID="{BE028341-D126-430D-83DF-37A6D1A3B1CB}" presName="linear" presStyleCnt="0">
        <dgm:presLayoutVars>
          <dgm:animLvl val="lvl"/>
          <dgm:resizeHandles val="exact"/>
        </dgm:presLayoutVars>
      </dgm:prSet>
      <dgm:spPr/>
    </dgm:pt>
    <dgm:pt modelId="{FB171346-C5C3-4EFD-8376-8D740203D922}" type="pres">
      <dgm:prSet presAssocID="{D897B21F-7357-413D-86FC-3F3A7769B5CE}" presName="parentText" presStyleLbl="node1" presStyleIdx="0" presStyleCnt="2">
        <dgm:presLayoutVars>
          <dgm:chMax val="0"/>
          <dgm:bulletEnabled val="1"/>
        </dgm:presLayoutVars>
      </dgm:prSet>
      <dgm:spPr/>
    </dgm:pt>
    <dgm:pt modelId="{FB0B989E-FCFF-4FA4-B0CC-221F93FB85BA}" type="pres">
      <dgm:prSet presAssocID="{D897B21F-7357-413D-86FC-3F3A7769B5CE}" presName="childText" presStyleLbl="revTx" presStyleIdx="0" presStyleCnt="1">
        <dgm:presLayoutVars>
          <dgm:bulletEnabled val="1"/>
        </dgm:presLayoutVars>
      </dgm:prSet>
      <dgm:spPr/>
    </dgm:pt>
    <dgm:pt modelId="{2B42488D-0819-4031-9B8E-463E606AE701}" type="pres">
      <dgm:prSet presAssocID="{CC3EDEB6-65E3-490A-9421-D03D7F5C6D7A}" presName="parentText" presStyleLbl="node1" presStyleIdx="1" presStyleCnt="2">
        <dgm:presLayoutVars>
          <dgm:chMax val="0"/>
          <dgm:bulletEnabled val="1"/>
        </dgm:presLayoutVars>
      </dgm:prSet>
      <dgm:spPr/>
    </dgm:pt>
  </dgm:ptLst>
  <dgm:cxnLst>
    <dgm:cxn modelId="{83C5EF04-2F1D-475B-890C-49BBAE84D685}" type="presOf" srcId="{BE028341-D126-430D-83DF-37A6D1A3B1CB}" destId="{5C9743C7-24E6-49F6-927F-96DE2AC5E9AA}" srcOrd="0" destOrd="0" presId="urn:microsoft.com/office/officeart/2005/8/layout/vList2"/>
    <dgm:cxn modelId="{FA689430-8147-4E61-805F-429B11D55E4C}" type="presOf" srcId="{CC3EDEB6-65E3-490A-9421-D03D7F5C6D7A}" destId="{2B42488D-0819-4031-9B8E-463E606AE701}" srcOrd="0" destOrd="0" presId="urn:microsoft.com/office/officeart/2005/8/layout/vList2"/>
    <dgm:cxn modelId="{797C6D85-30D4-40D9-A4F6-42169B3D006C}" type="presOf" srcId="{D897B21F-7357-413D-86FC-3F3A7769B5CE}" destId="{FB171346-C5C3-4EFD-8376-8D740203D922}" srcOrd="0" destOrd="0" presId="urn:microsoft.com/office/officeart/2005/8/layout/vList2"/>
    <dgm:cxn modelId="{532E18A7-A7D6-4222-96A3-F4631B7A9A7B}" srcId="{D897B21F-7357-413D-86FC-3F3A7769B5CE}" destId="{9F01AAC2-66D3-4EEF-A371-2CECBCCE1C83}" srcOrd="0" destOrd="0" parTransId="{EF9773D7-1B45-431E-992D-4AD5D1A9D6A9}" sibTransId="{DEA27D9A-95C8-48A3-81CF-4687F4F40F64}"/>
    <dgm:cxn modelId="{08B751BF-1852-4FBF-9CE4-ADAEC23ADD48}" type="presOf" srcId="{9F01AAC2-66D3-4EEF-A371-2CECBCCE1C83}" destId="{FB0B989E-FCFF-4FA4-B0CC-221F93FB85BA}" srcOrd="0" destOrd="0" presId="urn:microsoft.com/office/officeart/2005/8/layout/vList2"/>
    <dgm:cxn modelId="{50D378C5-4616-4565-BBCE-8EF8741561D2}" srcId="{BE028341-D126-430D-83DF-37A6D1A3B1CB}" destId="{CC3EDEB6-65E3-490A-9421-D03D7F5C6D7A}" srcOrd="1" destOrd="0" parTransId="{4F8C3583-CF65-4DAF-888A-1101F73E5782}" sibTransId="{9C3B5F83-1615-41CB-9979-3C469C8D1D1E}"/>
    <dgm:cxn modelId="{2953C9D5-94C4-4EF6-BF4A-E01D40DBB614}" srcId="{BE028341-D126-430D-83DF-37A6D1A3B1CB}" destId="{D897B21F-7357-413D-86FC-3F3A7769B5CE}" srcOrd="0" destOrd="0" parTransId="{60C0CC78-FD89-4504-90E3-75F11DCF593B}" sibTransId="{A0178D16-88CA-42D4-A412-C638A2F0FB9A}"/>
    <dgm:cxn modelId="{6FA522DE-FA1D-4DC6-969B-A9BC022324F4}" type="presParOf" srcId="{5C9743C7-24E6-49F6-927F-96DE2AC5E9AA}" destId="{FB171346-C5C3-4EFD-8376-8D740203D922}" srcOrd="0" destOrd="0" presId="urn:microsoft.com/office/officeart/2005/8/layout/vList2"/>
    <dgm:cxn modelId="{9FF7D9AB-C640-4C10-A2B2-74011F8BB909}" type="presParOf" srcId="{5C9743C7-24E6-49F6-927F-96DE2AC5E9AA}" destId="{FB0B989E-FCFF-4FA4-B0CC-221F93FB85BA}" srcOrd="1" destOrd="0" presId="urn:microsoft.com/office/officeart/2005/8/layout/vList2"/>
    <dgm:cxn modelId="{08725874-90D5-4CDF-8B6C-9F44B06427DF}" type="presParOf" srcId="{5C9743C7-24E6-49F6-927F-96DE2AC5E9AA}" destId="{2B42488D-0819-4031-9B8E-463E606AE701}"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40A4CA-2217-48BD-BE78-0E7553D6C0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B20E70-654A-488E-AD0E-5F98BB6C8C20}">
      <dgm:prSet/>
      <dgm:spPr/>
      <dgm:t>
        <a:bodyPr/>
        <a:lstStyle/>
        <a:p>
          <a:pPr>
            <a:lnSpc>
              <a:spcPct val="100000"/>
            </a:lnSpc>
          </a:pPr>
          <a:r>
            <a:rPr lang="en-US"/>
            <a:t>Online registration </a:t>
          </a:r>
        </a:p>
      </dgm:t>
    </dgm:pt>
    <dgm:pt modelId="{3994FF2A-AE83-47F7-A1BC-960C839F4723}" type="parTrans" cxnId="{FCA49BD5-DFEF-4599-A857-59CA81DA0112}">
      <dgm:prSet/>
      <dgm:spPr/>
      <dgm:t>
        <a:bodyPr/>
        <a:lstStyle/>
        <a:p>
          <a:endParaRPr lang="en-US"/>
        </a:p>
      </dgm:t>
    </dgm:pt>
    <dgm:pt modelId="{B7F1B3DB-7420-4A0C-B80D-64D8C5AAC713}" type="sibTrans" cxnId="{FCA49BD5-DFEF-4599-A857-59CA81DA0112}">
      <dgm:prSet/>
      <dgm:spPr/>
      <dgm:t>
        <a:bodyPr/>
        <a:lstStyle/>
        <a:p>
          <a:endParaRPr lang="en-US"/>
        </a:p>
      </dgm:t>
    </dgm:pt>
    <dgm:pt modelId="{8111C2E2-6EDF-4757-9E69-D3E8087864F8}">
      <dgm:prSet/>
      <dgm:spPr/>
      <dgm:t>
        <a:bodyPr/>
        <a:lstStyle/>
        <a:p>
          <a:pPr>
            <a:lnSpc>
              <a:spcPct val="100000"/>
            </a:lnSpc>
          </a:pPr>
          <a:r>
            <a:rPr lang="en-US">
              <a:hlinkClick xmlns:r="http://schemas.openxmlformats.org/officeDocument/2006/relationships" r:id="rId1"/>
            </a:rPr>
            <a:t>https://collegereadiness.collegeboard.org/sat</a:t>
          </a:r>
          <a:endParaRPr lang="en-US"/>
        </a:p>
      </dgm:t>
    </dgm:pt>
    <dgm:pt modelId="{B92AD7FD-018C-4377-8161-45FF902537DF}" type="parTrans" cxnId="{4EEB82CB-2C89-4999-B8CF-CA38EE1867A5}">
      <dgm:prSet/>
      <dgm:spPr/>
      <dgm:t>
        <a:bodyPr/>
        <a:lstStyle/>
        <a:p>
          <a:endParaRPr lang="en-US"/>
        </a:p>
      </dgm:t>
    </dgm:pt>
    <dgm:pt modelId="{41AA6FFD-C48F-4BFD-A0DA-F5AA623A2B0F}" type="sibTrans" cxnId="{4EEB82CB-2C89-4999-B8CF-CA38EE1867A5}">
      <dgm:prSet/>
      <dgm:spPr/>
      <dgm:t>
        <a:bodyPr/>
        <a:lstStyle/>
        <a:p>
          <a:endParaRPr lang="en-US"/>
        </a:p>
      </dgm:t>
    </dgm:pt>
    <dgm:pt modelId="{5E05FE37-9BAC-4015-A2C7-1078DDF7588F}">
      <dgm:prSet/>
      <dgm:spPr/>
      <dgm:t>
        <a:bodyPr/>
        <a:lstStyle/>
        <a:p>
          <a:pPr>
            <a:lnSpc>
              <a:spcPct val="100000"/>
            </a:lnSpc>
          </a:pPr>
          <a:r>
            <a:rPr lang="en-US"/>
            <a:t>Cost is $60 </a:t>
          </a:r>
        </a:p>
      </dgm:t>
    </dgm:pt>
    <dgm:pt modelId="{897A0570-3F08-4B52-86D5-DF4AF932429C}" type="parTrans" cxnId="{694F68AE-B323-40C8-B98A-C208B90DFEA0}">
      <dgm:prSet/>
      <dgm:spPr/>
      <dgm:t>
        <a:bodyPr/>
        <a:lstStyle/>
        <a:p>
          <a:endParaRPr lang="en-US"/>
        </a:p>
      </dgm:t>
    </dgm:pt>
    <dgm:pt modelId="{B6A233BA-44EE-415D-AFCC-63321BD108AE}" type="sibTrans" cxnId="{694F68AE-B323-40C8-B98A-C208B90DFEA0}">
      <dgm:prSet/>
      <dgm:spPr/>
      <dgm:t>
        <a:bodyPr/>
        <a:lstStyle/>
        <a:p>
          <a:endParaRPr lang="en-US"/>
        </a:p>
      </dgm:t>
    </dgm:pt>
    <dgm:pt modelId="{6999E5C3-1C46-48CE-B582-7F42F0D90C91}">
      <dgm:prSet/>
      <dgm:spPr/>
      <dgm:t>
        <a:bodyPr/>
        <a:lstStyle/>
        <a:p>
          <a:pPr>
            <a:lnSpc>
              <a:spcPct val="100000"/>
            </a:lnSpc>
          </a:pPr>
          <a:r>
            <a:rPr lang="en-US"/>
            <a:t>Additional fee for late registration</a:t>
          </a:r>
        </a:p>
      </dgm:t>
    </dgm:pt>
    <dgm:pt modelId="{69521826-29A9-48DB-BBFF-AA7AF4B3C902}" type="parTrans" cxnId="{EB02F446-1F0F-4EEB-ADE2-AC2D23830294}">
      <dgm:prSet/>
      <dgm:spPr/>
      <dgm:t>
        <a:bodyPr/>
        <a:lstStyle/>
        <a:p>
          <a:endParaRPr lang="en-US"/>
        </a:p>
      </dgm:t>
    </dgm:pt>
    <dgm:pt modelId="{623597B6-FE70-4C42-AFEB-354A411D3B99}" type="sibTrans" cxnId="{EB02F446-1F0F-4EEB-ADE2-AC2D23830294}">
      <dgm:prSet/>
      <dgm:spPr/>
      <dgm:t>
        <a:bodyPr/>
        <a:lstStyle/>
        <a:p>
          <a:endParaRPr lang="en-US"/>
        </a:p>
      </dgm:t>
    </dgm:pt>
    <dgm:pt modelId="{8518A02A-93E6-4345-9425-BDC13F3D8662}">
      <dgm:prSet/>
      <dgm:spPr/>
      <dgm:t>
        <a:bodyPr/>
        <a:lstStyle/>
        <a:p>
          <a:pPr>
            <a:lnSpc>
              <a:spcPct val="100000"/>
            </a:lnSpc>
          </a:pPr>
          <a:r>
            <a:rPr lang="en-US"/>
            <a:t>SAT</a:t>
          </a:r>
        </a:p>
      </dgm:t>
    </dgm:pt>
    <dgm:pt modelId="{07FD2752-1938-44D9-9E28-8357277F2D90}" type="parTrans" cxnId="{D2880E53-84F8-4F65-B22D-2AF45DCBEBC7}">
      <dgm:prSet/>
      <dgm:spPr/>
      <dgm:t>
        <a:bodyPr/>
        <a:lstStyle/>
        <a:p>
          <a:endParaRPr lang="en-US"/>
        </a:p>
      </dgm:t>
    </dgm:pt>
    <dgm:pt modelId="{6472B290-E969-4752-8FFF-E6603158F2B4}" type="sibTrans" cxnId="{D2880E53-84F8-4F65-B22D-2AF45DCBEBC7}">
      <dgm:prSet/>
      <dgm:spPr/>
      <dgm:t>
        <a:bodyPr/>
        <a:lstStyle/>
        <a:p>
          <a:endParaRPr lang="en-US"/>
        </a:p>
      </dgm:t>
    </dgm:pt>
    <dgm:pt modelId="{88BFF4DD-4008-457D-B5A0-F863EECE5518}">
      <dgm:prSet/>
      <dgm:spPr/>
      <dgm:t>
        <a:bodyPr/>
        <a:lstStyle/>
        <a:p>
          <a:pPr>
            <a:lnSpc>
              <a:spcPct val="100000"/>
            </a:lnSpc>
          </a:pPr>
          <a:r>
            <a:rPr lang="en-US"/>
            <a:t>2 Sections: Evidence Based Reading &amp; Writing and Math </a:t>
          </a:r>
        </a:p>
      </dgm:t>
    </dgm:pt>
    <dgm:pt modelId="{C44BEBE1-90EF-4E8F-82E4-8D98A56A87D3}" type="parTrans" cxnId="{3FC95CE5-D64E-44B0-9B25-636306DAD538}">
      <dgm:prSet/>
      <dgm:spPr/>
      <dgm:t>
        <a:bodyPr/>
        <a:lstStyle/>
        <a:p>
          <a:endParaRPr lang="en-US"/>
        </a:p>
      </dgm:t>
    </dgm:pt>
    <dgm:pt modelId="{8580842B-F585-48B6-915E-285FE2A01D78}" type="sibTrans" cxnId="{3FC95CE5-D64E-44B0-9B25-636306DAD538}">
      <dgm:prSet/>
      <dgm:spPr/>
      <dgm:t>
        <a:bodyPr/>
        <a:lstStyle/>
        <a:p>
          <a:endParaRPr lang="en-US"/>
        </a:p>
      </dgm:t>
    </dgm:pt>
    <dgm:pt modelId="{C850047B-4F1C-44F9-85C1-1D59DC576F51}">
      <dgm:prSet/>
      <dgm:spPr/>
      <dgm:t>
        <a:bodyPr/>
        <a:lstStyle/>
        <a:p>
          <a:pPr>
            <a:lnSpc>
              <a:spcPct val="100000"/>
            </a:lnSpc>
          </a:pPr>
          <a:r>
            <a:rPr lang="en-US"/>
            <a:t>Test code center # is 100254</a:t>
          </a:r>
        </a:p>
      </dgm:t>
    </dgm:pt>
    <dgm:pt modelId="{22679D1D-4EA7-403A-979B-F3675F9D8F91}" type="parTrans" cxnId="{E9890DC3-521A-4502-9283-478266997C45}">
      <dgm:prSet/>
      <dgm:spPr/>
      <dgm:t>
        <a:bodyPr/>
        <a:lstStyle/>
        <a:p>
          <a:endParaRPr lang="en-US"/>
        </a:p>
      </dgm:t>
    </dgm:pt>
    <dgm:pt modelId="{483A5388-A136-4DBD-BCB5-0D1D0913FE4F}" type="sibTrans" cxnId="{E9890DC3-521A-4502-9283-478266997C45}">
      <dgm:prSet/>
      <dgm:spPr/>
      <dgm:t>
        <a:bodyPr/>
        <a:lstStyle/>
        <a:p>
          <a:endParaRPr lang="en-US"/>
        </a:p>
      </dgm:t>
    </dgm:pt>
    <dgm:pt modelId="{FFFA3CD9-BA6D-4266-91DE-70BF891477FB}">
      <dgm:prSet/>
      <dgm:spPr/>
      <dgm:t>
        <a:bodyPr/>
        <a:lstStyle/>
        <a:p>
          <a:pPr>
            <a:lnSpc>
              <a:spcPct val="100000"/>
            </a:lnSpc>
          </a:pPr>
          <a:r>
            <a:rPr lang="en-US"/>
            <a:t>College Athletes:  Code 9999 on test to send to NCAA</a:t>
          </a:r>
        </a:p>
      </dgm:t>
    </dgm:pt>
    <dgm:pt modelId="{472FF1F9-031B-4CA6-A372-26BF8F4A7C53}" type="parTrans" cxnId="{30BCA0D7-83BB-4D1C-8BD1-F41A323D52B5}">
      <dgm:prSet/>
      <dgm:spPr/>
      <dgm:t>
        <a:bodyPr/>
        <a:lstStyle/>
        <a:p>
          <a:endParaRPr lang="en-US"/>
        </a:p>
      </dgm:t>
    </dgm:pt>
    <dgm:pt modelId="{1F452F1C-9157-4836-A505-3F83DC24DF54}" type="sibTrans" cxnId="{30BCA0D7-83BB-4D1C-8BD1-F41A323D52B5}">
      <dgm:prSet/>
      <dgm:spPr/>
      <dgm:t>
        <a:bodyPr/>
        <a:lstStyle/>
        <a:p>
          <a:endParaRPr lang="en-US"/>
        </a:p>
      </dgm:t>
    </dgm:pt>
    <dgm:pt modelId="{C70D1069-9F9C-465E-B5AC-51C435BD50F9}">
      <dgm:prSet/>
      <dgm:spPr/>
      <dgm:t>
        <a:bodyPr/>
        <a:lstStyle/>
        <a:p>
          <a:pPr>
            <a:lnSpc>
              <a:spcPct val="100000"/>
            </a:lnSpc>
          </a:pPr>
          <a:r>
            <a:rPr lang="en-US"/>
            <a:t>Will offer a FREE SAT School Day test for ALL Juniors in March; Seniors took on Oct 11th</a:t>
          </a:r>
        </a:p>
      </dgm:t>
    </dgm:pt>
    <dgm:pt modelId="{40AF25F9-CD46-4335-8E87-6638EBDB1F5B}" type="parTrans" cxnId="{63F0ABBF-C7AB-4292-87CC-067037591704}">
      <dgm:prSet/>
      <dgm:spPr/>
      <dgm:t>
        <a:bodyPr/>
        <a:lstStyle/>
        <a:p>
          <a:endParaRPr lang="en-US"/>
        </a:p>
      </dgm:t>
    </dgm:pt>
    <dgm:pt modelId="{37D4F0B6-8165-4B9B-BBD0-E55C5CAD777C}" type="sibTrans" cxnId="{63F0ABBF-C7AB-4292-87CC-067037591704}">
      <dgm:prSet/>
      <dgm:spPr/>
      <dgm:t>
        <a:bodyPr/>
        <a:lstStyle/>
        <a:p>
          <a:endParaRPr lang="en-US"/>
        </a:p>
      </dgm:t>
    </dgm:pt>
    <dgm:pt modelId="{D149A9F1-30B5-4077-ADA7-3201D2111891}" type="pres">
      <dgm:prSet presAssocID="{4A40A4CA-2217-48BD-BE78-0E7553D6C01C}" presName="root" presStyleCnt="0">
        <dgm:presLayoutVars>
          <dgm:dir/>
          <dgm:resizeHandles val="exact"/>
        </dgm:presLayoutVars>
      </dgm:prSet>
      <dgm:spPr/>
    </dgm:pt>
    <dgm:pt modelId="{8935A7FF-162D-446A-AF88-3FA2F1AF0C51}" type="pres">
      <dgm:prSet presAssocID="{62B20E70-654A-488E-AD0E-5F98BB6C8C20}" presName="compNode" presStyleCnt="0"/>
      <dgm:spPr/>
    </dgm:pt>
    <dgm:pt modelId="{39DE1903-2C33-478D-932F-440559401407}" type="pres">
      <dgm:prSet presAssocID="{62B20E70-654A-488E-AD0E-5F98BB6C8C20}" presName="bgRect" presStyleLbl="bgShp" presStyleIdx="0" presStyleCnt="7"/>
      <dgm:spPr/>
    </dgm:pt>
    <dgm:pt modelId="{33A2F75E-7A76-4D41-9039-86A04AF68F90}" type="pres">
      <dgm:prSet presAssocID="{62B20E70-654A-488E-AD0E-5F98BB6C8C20}"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Laptop"/>
        </a:ext>
      </dgm:extLst>
    </dgm:pt>
    <dgm:pt modelId="{EDB7DB9B-89DE-4220-89E3-03A6EABC09E9}" type="pres">
      <dgm:prSet presAssocID="{62B20E70-654A-488E-AD0E-5F98BB6C8C20}" presName="spaceRect" presStyleCnt="0"/>
      <dgm:spPr/>
    </dgm:pt>
    <dgm:pt modelId="{AEBDE479-007C-41CC-887D-093DF5DF0DE6}" type="pres">
      <dgm:prSet presAssocID="{62B20E70-654A-488E-AD0E-5F98BB6C8C20}" presName="parTx" presStyleLbl="revTx" presStyleIdx="0" presStyleCnt="9">
        <dgm:presLayoutVars>
          <dgm:chMax val="0"/>
          <dgm:chPref val="0"/>
        </dgm:presLayoutVars>
      </dgm:prSet>
      <dgm:spPr/>
    </dgm:pt>
    <dgm:pt modelId="{3FC60C1E-19EB-430E-800E-F835D1BE07FB}" type="pres">
      <dgm:prSet presAssocID="{B7F1B3DB-7420-4A0C-B80D-64D8C5AAC713}" presName="sibTrans" presStyleCnt="0"/>
      <dgm:spPr/>
    </dgm:pt>
    <dgm:pt modelId="{C4B88B0D-5764-494D-B6AF-C8C14AC2CB3E}" type="pres">
      <dgm:prSet presAssocID="{8111C2E2-6EDF-4757-9E69-D3E8087864F8}" presName="compNode" presStyleCnt="0"/>
      <dgm:spPr/>
    </dgm:pt>
    <dgm:pt modelId="{2C149F3A-2D81-4031-90F0-D6087EA57FF5}" type="pres">
      <dgm:prSet presAssocID="{8111C2E2-6EDF-4757-9E69-D3E8087864F8}" presName="bgRect" presStyleLbl="bgShp" presStyleIdx="1" presStyleCnt="7"/>
      <dgm:spPr/>
    </dgm:pt>
    <dgm:pt modelId="{960F678C-A38A-45F1-A5BF-B496C1E9162B}" type="pres">
      <dgm:prSet presAssocID="{8111C2E2-6EDF-4757-9E69-D3E8087864F8}"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9779ADEF-8434-45C9-97B7-2C9EBD72CFEE}" type="pres">
      <dgm:prSet presAssocID="{8111C2E2-6EDF-4757-9E69-D3E8087864F8}" presName="spaceRect" presStyleCnt="0"/>
      <dgm:spPr/>
    </dgm:pt>
    <dgm:pt modelId="{EEC3E128-E00B-4FFA-B970-AAFFE7A294FA}" type="pres">
      <dgm:prSet presAssocID="{8111C2E2-6EDF-4757-9E69-D3E8087864F8}" presName="parTx" presStyleLbl="revTx" presStyleIdx="1" presStyleCnt="9">
        <dgm:presLayoutVars>
          <dgm:chMax val="0"/>
          <dgm:chPref val="0"/>
        </dgm:presLayoutVars>
      </dgm:prSet>
      <dgm:spPr/>
    </dgm:pt>
    <dgm:pt modelId="{0F32C977-87D1-44C8-9E2B-3224CC09CC32}" type="pres">
      <dgm:prSet presAssocID="{41AA6FFD-C48F-4BFD-A0DA-F5AA623A2B0F}" presName="sibTrans" presStyleCnt="0"/>
      <dgm:spPr/>
    </dgm:pt>
    <dgm:pt modelId="{16F7B583-25FC-4B5F-AD57-BBBF67ACAA77}" type="pres">
      <dgm:prSet presAssocID="{5E05FE37-9BAC-4015-A2C7-1078DDF7588F}" presName="compNode" presStyleCnt="0"/>
      <dgm:spPr/>
    </dgm:pt>
    <dgm:pt modelId="{F1DBE6BF-3BB9-4FC9-8819-737E4A947FB3}" type="pres">
      <dgm:prSet presAssocID="{5E05FE37-9BAC-4015-A2C7-1078DDF7588F}" presName="bgRect" presStyleLbl="bgShp" presStyleIdx="2" presStyleCnt="7"/>
      <dgm:spPr/>
    </dgm:pt>
    <dgm:pt modelId="{599B8715-31CB-4DD0-ADA7-F72A46DB5BE7}" type="pres">
      <dgm:prSet presAssocID="{5E05FE37-9BAC-4015-A2C7-1078DDF7588F}"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oney"/>
        </a:ext>
      </dgm:extLst>
    </dgm:pt>
    <dgm:pt modelId="{5112C2C7-BD7D-47FB-804D-B2CB75645590}" type="pres">
      <dgm:prSet presAssocID="{5E05FE37-9BAC-4015-A2C7-1078DDF7588F}" presName="spaceRect" presStyleCnt="0"/>
      <dgm:spPr/>
    </dgm:pt>
    <dgm:pt modelId="{E1BE0EED-E4D4-43A8-8753-CAC0EF9084D7}" type="pres">
      <dgm:prSet presAssocID="{5E05FE37-9BAC-4015-A2C7-1078DDF7588F}" presName="parTx" presStyleLbl="revTx" presStyleIdx="2" presStyleCnt="9">
        <dgm:presLayoutVars>
          <dgm:chMax val="0"/>
          <dgm:chPref val="0"/>
        </dgm:presLayoutVars>
      </dgm:prSet>
      <dgm:spPr/>
    </dgm:pt>
    <dgm:pt modelId="{E239EF03-D74C-4EEB-B6EB-E6B88789F35F}" type="pres">
      <dgm:prSet presAssocID="{5E05FE37-9BAC-4015-A2C7-1078DDF7588F}" presName="desTx" presStyleLbl="revTx" presStyleIdx="3" presStyleCnt="9">
        <dgm:presLayoutVars/>
      </dgm:prSet>
      <dgm:spPr/>
    </dgm:pt>
    <dgm:pt modelId="{126F2DBA-38C4-4BE2-B9DF-A243CAFB5F5D}" type="pres">
      <dgm:prSet presAssocID="{B6A233BA-44EE-415D-AFCC-63321BD108AE}" presName="sibTrans" presStyleCnt="0"/>
      <dgm:spPr/>
    </dgm:pt>
    <dgm:pt modelId="{23328161-8FCE-4357-8183-586BC607A6A6}" type="pres">
      <dgm:prSet presAssocID="{8518A02A-93E6-4345-9425-BDC13F3D8662}" presName="compNode" presStyleCnt="0"/>
      <dgm:spPr/>
    </dgm:pt>
    <dgm:pt modelId="{B2FE0D63-546A-491A-9471-8EA39B99C937}" type="pres">
      <dgm:prSet presAssocID="{8518A02A-93E6-4345-9425-BDC13F3D8662}" presName="bgRect" presStyleLbl="bgShp" presStyleIdx="3" presStyleCnt="7"/>
      <dgm:spPr/>
    </dgm:pt>
    <dgm:pt modelId="{44C4EA1B-3954-492C-AD9A-3951C7C5D966}" type="pres">
      <dgm:prSet presAssocID="{8518A02A-93E6-4345-9425-BDC13F3D8662}"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Calculator"/>
        </a:ext>
      </dgm:extLst>
    </dgm:pt>
    <dgm:pt modelId="{4F15BF78-7E9E-40CE-BF72-113D0AE66B66}" type="pres">
      <dgm:prSet presAssocID="{8518A02A-93E6-4345-9425-BDC13F3D8662}" presName="spaceRect" presStyleCnt="0"/>
      <dgm:spPr/>
    </dgm:pt>
    <dgm:pt modelId="{B1C32679-C5A1-4BA4-8FA2-5A6E1CFC934A}" type="pres">
      <dgm:prSet presAssocID="{8518A02A-93E6-4345-9425-BDC13F3D8662}" presName="parTx" presStyleLbl="revTx" presStyleIdx="4" presStyleCnt="9">
        <dgm:presLayoutVars>
          <dgm:chMax val="0"/>
          <dgm:chPref val="0"/>
        </dgm:presLayoutVars>
      </dgm:prSet>
      <dgm:spPr/>
    </dgm:pt>
    <dgm:pt modelId="{0DBD2217-134E-4312-8ADE-62F2DD18BAEF}" type="pres">
      <dgm:prSet presAssocID="{8518A02A-93E6-4345-9425-BDC13F3D8662}" presName="desTx" presStyleLbl="revTx" presStyleIdx="5" presStyleCnt="9">
        <dgm:presLayoutVars/>
      </dgm:prSet>
      <dgm:spPr/>
    </dgm:pt>
    <dgm:pt modelId="{D7D0D094-3757-429A-8385-77232F80115C}" type="pres">
      <dgm:prSet presAssocID="{6472B290-E969-4752-8FFF-E6603158F2B4}" presName="sibTrans" presStyleCnt="0"/>
      <dgm:spPr/>
    </dgm:pt>
    <dgm:pt modelId="{6FD30296-343C-40FF-9D6E-B57264EA1890}" type="pres">
      <dgm:prSet presAssocID="{C850047B-4F1C-44F9-85C1-1D59DC576F51}" presName="compNode" presStyleCnt="0"/>
      <dgm:spPr/>
    </dgm:pt>
    <dgm:pt modelId="{D77B08FB-6A69-4592-B5C0-F1366BF7750F}" type="pres">
      <dgm:prSet presAssocID="{C850047B-4F1C-44F9-85C1-1D59DC576F51}" presName="bgRect" presStyleLbl="bgShp" presStyleIdx="4" presStyleCnt="7"/>
      <dgm:spPr/>
    </dgm:pt>
    <dgm:pt modelId="{4C16E45A-7A6A-4A32-9FBB-FF8E44205128}" type="pres">
      <dgm:prSet presAssocID="{C850047B-4F1C-44F9-85C1-1D59DC576F51}"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Barcode"/>
        </a:ext>
      </dgm:extLst>
    </dgm:pt>
    <dgm:pt modelId="{CD64E7E4-3B61-449F-8966-C0DAF95CAEFE}" type="pres">
      <dgm:prSet presAssocID="{C850047B-4F1C-44F9-85C1-1D59DC576F51}" presName="spaceRect" presStyleCnt="0"/>
      <dgm:spPr/>
    </dgm:pt>
    <dgm:pt modelId="{61E134A0-330F-41D5-B117-E834630216F0}" type="pres">
      <dgm:prSet presAssocID="{C850047B-4F1C-44F9-85C1-1D59DC576F51}" presName="parTx" presStyleLbl="revTx" presStyleIdx="6" presStyleCnt="9">
        <dgm:presLayoutVars>
          <dgm:chMax val="0"/>
          <dgm:chPref val="0"/>
        </dgm:presLayoutVars>
      </dgm:prSet>
      <dgm:spPr/>
    </dgm:pt>
    <dgm:pt modelId="{E9310731-C69C-47CF-9150-D8538BEFE815}" type="pres">
      <dgm:prSet presAssocID="{483A5388-A136-4DBD-BCB5-0D1D0913FE4F}" presName="sibTrans" presStyleCnt="0"/>
      <dgm:spPr/>
    </dgm:pt>
    <dgm:pt modelId="{C2CE79AD-3F25-4556-85ED-77EE89E285BB}" type="pres">
      <dgm:prSet presAssocID="{FFFA3CD9-BA6D-4266-91DE-70BF891477FB}" presName="compNode" presStyleCnt="0"/>
      <dgm:spPr/>
    </dgm:pt>
    <dgm:pt modelId="{E56B3B8D-07D0-417D-9877-31C5DF49F177}" type="pres">
      <dgm:prSet presAssocID="{FFFA3CD9-BA6D-4266-91DE-70BF891477FB}" presName="bgRect" presStyleLbl="bgShp" presStyleIdx="5" presStyleCnt="7"/>
      <dgm:spPr/>
    </dgm:pt>
    <dgm:pt modelId="{EA595A7B-20DC-448F-9166-74461527F5C6}" type="pres">
      <dgm:prSet presAssocID="{FFFA3CD9-BA6D-4266-91DE-70BF891477FB}"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Sport Balls"/>
        </a:ext>
      </dgm:extLst>
    </dgm:pt>
    <dgm:pt modelId="{5CB83418-9C2C-43E2-AA48-AC13861A8DDC}" type="pres">
      <dgm:prSet presAssocID="{FFFA3CD9-BA6D-4266-91DE-70BF891477FB}" presName="spaceRect" presStyleCnt="0"/>
      <dgm:spPr/>
    </dgm:pt>
    <dgm:pt modelId="{E989A834-BFF9-49CC-98D5-EB22BC6C4485}" type="pres">
      <dgm:prSet presAssocID="{FFFA3CD9-BA6D-4266-91DE-70BF891477FB}" presName="parTx" presStyleLbl="revTx" presStyleIdx="7" presStyleCnt="9">
        <dgm:presLayoutVars>
          <dgm:chMax val="0"/>
          <dgm:chPref val="0"/>
        </dgm:presLayoutVars>
      </dgm:prSet>
      <dgm:spPr/>
    </dgm:pt>
    <dgm:pt modelId="{15E5C873-72C5-415B-9AB7-BB7AFA9E12EE}" type="pres">
      <dgm:prSet presAssocID="{1F452F1C-9157-4836-A505-3F83DC24DF54}" presName="sibTrans" presStyleCnt="0"/>
      <dgm:spPr/>
    </dgm:pt>
    <dgm:pt modelId="{3F78C94F-CFCB-443A-BFC6-DE7F163EA416}" type="pres">
      <dgm:prSet presAssocID="{C70D1069-9F9C-465E-B5AC-51C435BD50F9}" presName="compNode" presStyleCnt="0"/>
      <dgm:spPr/>
    </dgm:pt>
    <dgm:pt modelId="{67D34459-5223-47DB-AB6F-F98AE1F933DB}" type="pres">
      <dgm:prSet presAssocID="{C70D1069-9F9C-465E-B5AC-51C435BD50F9}" presName="bgRect" presStyleLbl="bgShp" presStyleIdx="6" presStyleCnt="7"/>
      <dgm:spPr/>
    </dgm:pt>
    <dgm:pt modelId="{4F73AFAF-3CF7-4778-B6CA-20FD36866807}" type="pres">
      <dgm:prSet presAssocID="{C70D1069-9F9C-465E-B5AC-51C435BD50F9}"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dgm:spPr>
      <dgm:extLst>
        <a:ext uri="{E40237B7-FDA0-4F09-8148-C483321AD2D9}">
          <dgm14:cNvPr xmlns:dgm14="http://schemas.microsoft.com/office/drawing/2010/diagram" id="0" name="" descr="Schoolhouse"/>
        </a:ext>
      </dgm:extLst>
    </dgm:pt>
    <dgm:pt modelId="{669ABF83-8A6F-42C3-BA47-D1FBDB6E5D5F}" type="pres">
      <dgm:prSet presAssocID="{C70D1069-9F9C-465E-B5AC-51C435BD50F9}" presName="spaceRect" presStyleCnt="0"/>
      <dgm:spPr/>
    </dgm:pt>
    <dgm:pt modelId="{BDB646ED-71A4-4486-941B-C0C0026AE48C}" type="pres">
      <dgm:prSet presAssocID="{C70D1069-9F9C-465E-B5AC-51C435BD50F9}" presName="parTx" presStyleLbl="revTx" presStyleIdx="8" presStyleCnt="9">
        <dgm:presLayoutVars>
          <dgm:chMax val="0"/>
          <dgm:chPref val="0"/>
        </dgm:presLayoutVars>
      </dgm:prSet>
      <dgm:spPr/>
    </dgm:pt>
  </dgm:ptLst>
  <dgm:cxnLst>
    <dgm:cxn modelId="{9404FE04-696B-4EAF-B451-0138511EB1DE}" type="presOf" srcId="{8111C2E2-6EDF-4757-9E69-D3E8087864F8}" destId="{EEC3E128-E00B-4FFA-B970-AAFFE7A294FA}" srcOrd="0" destOrd="0" presId="urn:microsoft.com/office/officeart/2018/2/layout/IconVerticalSolidList"/>
    <dgm:cxn modelId="{4B4CFB1F-EBC5-4FFE-B3CE-85413EFE13C9}" type="presOf" srcId="{C850047B-4F1C-44F9-85C1-1D59DC576F51}" destId="{61E134A0-330F-41D5-B117-E834630216F0}" srcOrd="0" destOrd="0" presId="urn:microsoft.com/office/officeart/2018/2/layout/IconVerticalSolidList"/>
    <dgm:cxn modelId="{93E45339-F77B-46CB-977B-FEF929C7A19E}" type="presOf" srcId="{88BFF4DD-4008-457D-B5A0-F863EECE5518}" destId="{0DBD2217-134E-4312-8ADE-62F2DD18BAEF}" srcOrd="0" destOrd="0" presId="urn:microsoft.com/office/officeart/2018/2/layout/IconVerticalSolidList"/>
    <dgm:cxn modelId="{C01A1740-83AC-4D58-AC75-1016CE235A63}" type="presOf" srcId="{8518A02A-93E6-4345-9425-BDC13F3D8662}" destId="{B1C32679-C5A1-4BA4-8FA2-5A6E1CFC934A}" srcOrd="0" destOrd="0" presId="urn:microsoft.com/office/officeart/2018/2/layout/IconVerticalSolidList"/>
    <dgm:cxn modelId="{B1A86D60-6454-447F-926C-B9CE24ADF0FB}" type="presOf" srcId="{6999E5C3-1C46-48CE-B582-7F42F0D90C91}" destId="{E239EF03-D74C-4EEB-B6EB-E6B88789F35F}" srcOrd="0" destOrd="0" presId="urn:microsoft.com/office/officeart/2018/2/layout/IconVerticalSolidList"/>
    <dgm:cxn modelId="{EB02F446-1F0F-4EEB-ADE2-AC2D23830294}" srcId="{5E05FE37-9BAC-4015-A2C7-1078DDF7588F}" destId="{6999E5C3-1C46-48CE-B582-7F42F0D90C91}" srcOrd="0" destOrd="0" parTransId="{69521826-29A9-48DB-BBFF-AA7AF4B3C902}" sibTransId="{623597B6-FE70-4C42-AFEB-354A411D3B99}"/>
    <dgm:cxn modelId="{270CB847-8186-4FC5-86CB-A10F21B63BD6}" type="presOf" srcId="{4A40A4CA-2217-48BD-BE78-0E7553D6C01C}" destId="{D149A9F1-30B5-4077-ADA7-3201D2111891}" srcOrd="0" destOrd="0" presId="urn:microsoft.com/office/officeart/2018/2/layout/IconVerticalSolidList"/>
    <dgm:cxn modelId="{0666BD52-1DE9-49E4-AD3E-24CE4E1E2142}" type="presOf" srcId="{FFFA3CD9-BA6D-4266-91DE-70BF891477FB}" destId="{E989A834-BFF9-49CC-98D5-EB22BC6C4485}" srcOrd="0" destOrd="0" presId="urn:microsoft.com/office/officeart/2018/2/layout/IconVerticalSolidList"/>
    <dgm:cxn modelId="{D2880E53-84F8-4F65-B22D-2AF45DCBEBC7}" srcId="{4A40A4CA-2217-48BD-BE78-0E7553D6C01C}" destId="{8518A02A-93E6-4345-9425-BDC13F3D8662}" srcOrd="3" destOrd="0" parTransId="{07FD2752-1938-44D9-9E28-8357277F2D90}" sibTransId="{6472B290-E969-4752-8FFF-E6603158F2B4}"/>
    <dgm:cxn modelId="{97DB7F58-39D3-4CC2-94CB-C23FD53518B3}" type="presOf" srcId="{62B20E70-654A-488E-AD0E-5F98BB6C8C20}" destId="{AEBDE479-007C-41CC-887D-093DF5DF0DE6}" srcOrd="0" destOrd="0" presId="urn:microsoft.com/office/officeart/2018/2/layout/IconVerticalSolidList"/>
    <dgm:cxn modelId="{40BDA57F-78AC-474B-A085-BCFD2C95E95B}" type="presOf" srcId="{5E05FE37-9BAC-4015-A2C7-1078DDF7588F}" destId="{E1BE0EED-E4D4-43A8-8753-CAC0EF9084D7}" srcOrd="0" destOrd="0" presId="urn:microsoft.com/office/officeart/2018/2/layout/IconVerticalSolidList"/>
    <dgm:cxn modelId="{20932994-2E69-41A0-923F-2F7BF922E59E}" type="presOf" srcId="{C70D1069-9F9C-465E-B5AC-51C435BD50F9}" destId="{BDB646ED-71A4-4486-941B-C0C0026AE48C}" srcOrd="0" destOrd="0" presId="urn:microsoft.com/office/officeart/2018/2/layout/IconVerticalSolidList"/>
    <dgm:cxn modelId="{694F68AE-B323-40C8-B98A-C208B90DFEA0}" srcId="{4A40A4CA-2217-48BD-BE78-0E7553D6C01C}" destId="{5E05FE37-9BAC-4015-A2C7-1078DDF7588F}" srcOrd="2" destOrd="0" parTransId="{897A0570-3F08-4B52-86D5-DF4AF932429C}" sibTransId="{B6A233BA-44EE-415D-AFCC-63321BD108AE}"/>
    <dgm:cxn modelId="{63F0ABBF-C7AB-4292-87CC-067037591704}" srcId="{4A40A4CA-2217-48BD-BE78-0E7553D6C01C}" destId="{C70D1069-9F9C-465E-B5AC-51C435BD50F9}" srcOrd="6" destOrd="0" parTransId="{40AF25F9-CD46-4335-8E87-6638EBDB1F5B}" sibTransId="{37D4F0B6-8165-4B9B-BBD0-E55C5CAD777C}"/>
    <dgm:cxn modelId="{E9890DC3-521A-4502-9283-478266997C45}" srcId="{4A40A4CA-2217-48BD-BE78-0E7553D6C01C}" destId="{C850047B-4F1C-44F9-85C1-1D59DC576F51}" srcOrd="4" destOrd="0" parTransId="{22679D1D-4EA7-403A-979B-F3675F9D8F91}" sibTransId="{483A5388-A136-4DBD-BCB5-0D1D0913FE4F}"/>
    <dgm:cxn modelId="{4EEB82CB-2C89-4999-B8CF-CA38EE1867A5}" srcId="{4A40A4CA-2217-48BD-BE78-0E7553D6C01C}" destId="{8111C2E2-6EDF-4757-9E69-D3E8087864F8}" srcOrd="1" destOrd="0" parTransId="{B92AD7FD-018C-4377-8161-45FF902537DF}" sibTransId="{41AA6FFD-C48F-4BFD-A0DA-F5AA623A2B0F}"/>
    <dgm:cxn modelId="{FCA49BD5-DFEF-4599-A857-59CA81DA0112}" srcId="{4A40A4CA-2217-48BD-BE78-0E7553D6C01C}" destId="{62B20E70-654A-488E-AD0E-5F98BB6C8C20}" srcOrd="0" destOrd="0" parTransId="{3994FF2A-AE83-47F7-A1BC-960C839F4723}" sibTransId="{B7F1B3DB-7420-4A0C-B80D-64D8C5AAC713}"/>
    <dgm:cxn modelId="{30BCA0D7-83BB-4D1C-8BD1-F41A323D52B5}" srcId="{4A40A4CA-2217-48BD-BE78-0E7553D6C01C}" destId="{FFFA3CD9-BA6D-4266-91DE-70BF891477FB}" srcOrd="5" destOrd="0" parTransId="{472FF1F9-031B-4CA6-A372-26BF8F4A7C53}" sibTransId="{1F452F1C-9157-4836-A505-3F83DC24DF54}"/>
    <dgm:cxn modelId="{3FC95CE5-D64E-44B0-9B25-636306DAD538}" srcId="{8518A02A-93E6-4345-9425-BDC13F3D8662}" destId="{88BFF4DD-4008-457D-B5A0-F863EECE5518}" srcOrd="0" destOrd="0" parTransId="{C44BEBE1-90EF-4E8F-82E4-8D98A56A87D3}" sibTransId="{8580842B-F585-48B6-915E-285FE2A01D78}"/>
    <dgm:cxn modelId="{2DC8835A-8B6C-4835-A067-CDF40E737BEF}" type="presParOf" srcId="{D149A9F1-30B5-4077-ADA7-3201D2111891}" destId="{8935A7FF-162D-446A-AF88-3FA2F1AF0C51}" srcOrd="0" destOrd="0" presId="urn:microsoft.com/office/officeart/2018/2/layout/IconVerticalSolidList"/>
    <dgm:cxn modelId="{8A3904DD-4673-4DA8-ACDE-01DB44A112F9}" type="presParOf" srcId="{8935A7FF-162D-446A-AF88-3FA2F1AF0C51}" destId="{39DE1903-2C33-478D-932F-440559401407}" srcOrd="0" destOrd="0" presId="urn:microsoft.com/office/officeart/2018/2/layout/IconVerticalSolidList"/>
    <dgm:cxn modelId="{864D8948-14EE-478D-9945-11B3FEA04218}" type="presParOf" srcId="{8935A7FF-162D-446A-AF88-3FA2F1AF0C51}" destId="{33A2F75E-7A76-4D41-9039-86A04AF68F90}" srcOrd="1" destOrd="0" presId="urn:microsoft.com/office/officeart/2018/2/layout/IconVerticalSolidList"/>
    <dgm:cxn modelId="{453F169B-3530-40FE-9C3B-27B93DF04472}" type="presParOf" srcId="{8935A7FF-162D-446A-AF88-3FA2F1AF0C51}" destId="{EDB7DB9B-89DE-4220-89E3-03A6EABC09E9}" srcOrd="2" destOrd="0" presId="urn:microsoft.com/office/officeart/2018/2/layout/IconVerticalSolidList"/>
    <dgm:cxn modelId="{6A0AA402-696E-441F-948D-3D632DA0DFD2}" type="presParOf" srcId="{8935A7FF-162D-446A-AF88-3FA2F1AF0C51}" destId="{AEBDE479-007C-41CC-887D-093DF5DF0DE6}" srcOrd="3" destOrd="0" presId="urn:microsoft.com/office/officeart/2018/2/layout/IconVerticalSolidList"/>
    <dgm:cxn modelId="{12C217AC-340F-4491-97FA-54421E51AE85}" type="presParOf" srcId="{D149A9F1-30B5-4077-ADA7-3201D2111891}" destId="{3FC60C1E-19EB-430E-800E-F835D1BE07FB}" srcOrd="1" destOrd="0" presId="urn:microsoft.com/office/officeart/2018/2/layout/IconVerticalSolidList"/>
    <dgm:cxn modelId="{9FBADF50-E1D5-48F4-98E8-D103FE2F4751}" type="presParOf" srcId="{D149A9F1-30B5-4077-ADA7-3201D2111891}" destId="{C4B88B0D-5764-494D-B6AF-C8C14AC2CB3E}" srcOrd="2" destOrd="0" presId="urn:microsoft.com/office/officeart/2018/2/layout/IconVerticalSolidList"/>
    <dgm:cxn modelId="{1FDB8C21-2D14-4B03-8BF6-9420EC96BCFA}" type="presParOf" srcId="{C4B88B0D-5764-494D-B6AF-C8C14AC2CB3E}" destId="{2C149F3A-2D81-4031-90F0-D6087EA57FF5}" srcOrd="0" destOrd="0" presId="urn:microsoft.com/office/officeart/2018/2/layout/IconVerticalSolidList"/>
    <dgm:cxn modelId="{278C2366-C9AD-4D04-BF54-506711831965}" type="presParOf" srcId="{C4B88B0D-5764-494D-B6AF-C8C14AC2CB3E}" destId="{960F678C-A38A-45F1-A5BF-B496C1E9162B}" srcOrd="1" destOrd="0" presId="urn:microsoft.com/office/officeart/2018/2/layout/IconVerticalSolidList"/>
    <dgm:cxn modelId="{D861FCFA-6B95-4619-B63D-753898681290}" type="presParOf" srcId="{C4B88B0D-5764-494D-B6AF-C8C14AC2CB3E}" destId="{9779ADEF-8434-45C9-97B7-2C9EBD72CFEE}" srcOrd="2" destOrd="0" presId="urn:microsoft.com/office/officeart/2018/2/layout/IconVerticalSolidList"/>
    <dgm:cxn modelId="{752BCD72-C9A9-4BA2-AA60-A31948E8CEEC}" type="presParOf" srcId="{C4B88B0D-5764-494D-B6AF-C8C14AC2CB3E}" destId="{EEC3E128-E00B-4FFA-B970-AAFFE7A294FA}" srcOrd="3" destOrd="0" presId="urn:microsoft.com/office/officeart/2018/2/layout/IconVerticalSolidList"/>
    <dgm:cxn modelId="{C42B54C8-D571-4BD6-9ADE-CF9AF6B025F9}" type="presParOf" srcId="{D149A9F1-30B5-4077-ADA7-3201D2111891}" destId="{0F32C977-87D1-44C8-9E2B-3224CC09CC32}" srcOrd="3" destOrd="0" presId="urn:microsoft.com/office/officeart/2018/2/layout/IconVerticalSolidList"/>
    <dgm:cxn modelId="{5B5DDA2F-9776-4823-A0D9-8376C923523F}" type="presParOf" srcId="{D149A9F1-30B5-4077-ADA7-3201D2111891}" destId="{16F7B583-25FC-4B5F-AD57-BBBF67ACAA77}" srcOrd="4" destOrd="0" presId="urn:microsoft.com/office/officeart/2018/2/layout/IconVerticalSolidList"/>
    <dgm:cxn modelId="{4B152670-C8FC-4FFC-A262-81EFD0029429}" type="presParOf" srcId="{16F7B583-25FC-4B5F-AD57-BBBF67ACAA77}" destId="{F1DBE6BF-3BB9-4FC9-8819-737E4A947FB3}" srcOrd="0" destOrd="0" presId="urn:microsoft.com/office/officeart/2018/2/layout/IconVerticalSolidList"/>
    <dgm:cxn modelId="{6B90A12B-DFC2-4B44-AFFA-74FE4C1EAB1B}" type="presParOf" srcId="{16F7B583-25FC-4B5F-AD57-BBBF67ACAA77}" destId="{599B8715-31CB-4DD0-ADA7-F72A46DB5BE7}" srcOrd="1" destOrd="0" presId="urn:microsoft.com/office/officeart/2018/2/layout/IconVerticalSolidList"/>
    <dgm:cxn modelId="{BABFF21D-AF03-446C-B7D5-448C28FAB318}" type="presParOf" srcId="{16F7B583-25FC-4B5F-AD57-BBBF67ACAA77}" destId="{5112C2C7-BD7D-47FB-804D-B2CB75645590}" srcOrd="2" destOrd="0" presId="urn:microsoft.com/office/officeart/2018/2/layout/IconVerticalSolidList"/>
    <dgm:cxn modelId="{BEF66576-B3B4-4077-8219-16033039A29D}" type="presParOf" srcId="{16F7B583-25FC-4B5F-AD57-BBBF67ACAA77}" destId="{E1BE0EED-E4D4-43A8-8753-CAC0EF9084D7}" srcOrd="3" destOrd="0" presId="urn:microsoft.com/office/officeart/2018/2/layout/IconVerticalSolidList"/>
    <dgm:cxn modelId="{D8EC8425-5E1C-405B-A48B-8E8DDBF4316B}" type="presParOf" srcId="{16F7B583-25FC-4B5F-AD57-BBBF67ACAA77}" destId="{E239EF03-D74C-4EEB-B6EB-E6B88789F35F}" srcOrd="4" destOrd="0" presId="urn:microsoft.com/office/officeart/2018/2/layout/IconVerticalSolidList"/>
    <dgm:cxn modelId="{84EC4150-719A-4089-8457-6C0B66F0F690}" type="presParOf" srcId="{D149A9F1-30B5-4077-ADA7-3201D2111891}" destId="{126F2DBA-38C4-4BE2-B9DF-A243CAFB5F5D}" srcOrd="5" destOrd="0" presId="urn:microsoft.com/office/officeart/2018/2/layout/IconVerticalSolidList"/>
    <dgm:cxn modelId="{28465A25-BD9B-4CE3-9B4C-89A224136C27}" type="presParOf" srcId="{D149A9F1-30B5-4077-ADA7-3201D2111891}" destId="{23328161-8FCE-4357-8183-586BC607A6A6}" srcOrd="6" destOrd="0" presId="urn:microsoft.com/office/officeart/2018/2/layout/IconVerticalSolidList"/>
    <dgm:cxn modelId="{A3E569B4-66B7-40DA-9AF7-87441AE4FFA2}" type="presParOf" srcId="{23328161-8FCE-4357-8183-586BC607A6A6}" destId="{B2FE0D63-546A-491A-9471-8EA39B99C937}" srcOrd="0" destOrd="0" presId="urn:microsoft.com/office/officeart/2018/2/layout/IconVerticalSolidList"/>
    <dgm:cxn modelId="{4869C2EE-40E6-4891-AE0F-EDF344B3CCC5}" type="presParOf" srcId="{23328161-8FCE-4357-8183-586BC607A6A6}" destId="{44C4EA1B-3954-492C-AD9A-3951C7C5D966}" srcOrd="1" destOrd="0" presId="urn:microsoft.com/office/officeart/2018/2/layout/IconVerticalSolidList"/>
    <dgm:cxn modelId="{FA91B21E-C3A5-4098-86A2-0BB026302F2F}" type="presParOf" srcId="{23328161-8FCE-4357-8183-586BC607A6A6}" destId="{4F15BF78-7E9E-40CE-BF72-113D0AE66B66}" srcOrd="2" destOrd="0" presId="urn:microsoft.com/office/officeart/2018/2/layout/IconVerticalSolidList"/>
    <dgm:cxn modelId="{3E87625D-DE03-4B47-9FCE-FB09963FFA9C}" type="presParOf" srcId="{23328161-8FCE-4357-8183-586BC607A6A6}" destId="{B1C32679-C5A1-4BA4-8FA2-5A6E1CFC934A}" srcOrd="3" destOrd="0" presId="urn:microsoft.com/office/officeart/2018/2/layout/IconVerticalSolidList"/>
    <dgm:cxn modelId="{91471B9A-D9E0-434B-9981-827FF1EC6FA9}" type="presParOf" srcId="{23328161-8FCE-4357-8183-586BC607A6A6}" destId="{0DBD2217-134E-4312-8ADE-62F2DD18BAEF}" srcOrd="4" destOrd="0" presId="urn:microsoft.com/office/officeart/2018/2/layout/IconVerticalSolidList"/>
    <dgm:cxn modelId="{873D8B30-9C13-4DEC-A9E7-7EB94EFD1EEE}" type="presParOf" srcId="{D149A9F1-30B5-4077-ADA7-3201D2111891}" destId="{D7D0D094-3757-429A-8385-77232F80115C}" srcOrd="7" destOrd="0" presId="urn:microsoft.com/office/officeart/2018/2/layout/IconVerticalSolidList"/>
    <dgm:cxn modelId="{4E2958C0-A50C-4B8A-B064-5AF5C3F52A57}" type="presParOf" srcId="{D149A9F1-30B5-4077-ADA7-3201D2111891}" destId="{6FD30296-343C-40FF-9D6E-B57264EA1890}" srcOrd="8" destOrd="0" presId="urn:microsoft.com/office/officeart/2018/2/layout/IconVerticalSolidList"/>
    <dgm:cxn modelId="{5DDA53E1-B28F-4EBA-8DE9-234D88972D29}" type="presParOf" srcId="{6FD30296-343C-40FF-9D6E-B57264EA1890}" destId="{D77B08FB-6A69-4592-B5C0-F1366BF7750F}" srcOrd="0" destOrd="0" presId="urn:microsoft.com/office/officeart/2018/2/layout/IconVerticalSolidList"/>
    <dgm:cxn modelId="{7D25C152-2C0C-41E8-8CF8-FBA5F5BF0F76}" type="presParOf" srcId="{6FD30296-343C-40FF-9D6E-B57264EA1890}" destId="{4C16E45A-7A6A-4A32-9FBB-FF8E44205128}" srcOrd="1" destOrd="0" presId="urn:microsoft.com/office/officeart/2018/2/layout/IconVerticalSolidList"/>
    <dgm:cxn modelId="{07F40F61-749F-4457-8574-1FDE213FD60A}" type="presParOf" srcId="{6FD30296-343C-40FF-9D6E-B57264EA1890}" destId="{CD64E7E4-3B61-449F-8966-C0DAF95CAEFE}" srcOrd="2" destOrd="0" presId="urn:microsoft.com/office/officeart/2018/2/layout/IconVerticalSolidList"/>
    <dgm:cxn modelId="{CC526078-5FD1-4BEA-975A-6BF5CCF36A38}" type="presParOf" srcId="{6FD30296-343C-40FF-9D6E-B57264EA1890}" destId="{61E134A0-330F-41D5-B117-E834630216F0}" srcOrd="3" destOrd="0" presId="urn:microsoft.com/office/officeart/2018/2/layout/IconVerticalSolidList"/>
    <dgm:cxn modelId="{CA181B81-3499-4B8E-A514-98B35744CB77}" type="presParOf" srcId="{D149A9F1-30B5-4077-ADA7-3201D2111891}" destId="{E9310731-C69C-47CF-9150-D8538BEFE815}" srcOrd="9" destOrd="0" presId="urn:microsoft.com/office/officeart/2018/2/layout/IconVerticalSolidList"/>
    <dgm:cxn modelId="{B55C798B-490F-43B2-8D0D-EB53C83F1D05}" type="presParOf" srcId="{D149A9F1-30B5-4077-ADA7-3201D2111891}" destId="{C2CE79AD-3F25-4556-85ED-77EE89E285BB}" srcOrd="10" destOrd="0" presId="urn:microsoft.com/office/officeart/2018/2/layout/IconVerticalSolidList"/>
    <dgm:cxn modelId="{D4E82D07-74B2-4FE6-9A97-9D8B080D01B3}" type="presParOf" srcId="{C2CE79AD-3F25-4556-85ED-77EE89E285BB}" destId="{E56B3B8D-07D0-417D-9877-31C5DF49F177}" srcOrd="0" destOrd="0" presId="urn:microsoft.com/office/officeart/2018/2/layout/IconVerticalSolidList"/>
    <dgm:cxn modelId="{A8648F1D-CCCB-4BC1-A5A7-417D8A3044D4}" type="presParOf" srcId="{C2CE79AD-3F25-4556-85ED-77EE89E285BB}" destId="{EA595A7B-20DC-448F-9166-74461527F5C6}" srcOrd="1" destOrd="0" presId="urn:microsoft.com/office/officeart/2018/2/layout/IconVerticalSolidList"/>
    <dgm:cxn modelId="{2F6BEA6A-CD75-4BA0-9E16-624F90CBBA76}" type="presParOf" srcId="{C2CE79AD-3F25-4556-85ED-77EE89E285BB}" destId="{5CB83418-9C2C-43E2-AA48-AC13861A8DDC}" srcOrd="2" destOrd="0" presId="urn:microsoft.com/office/officeart/2018/2/layout/IconVerticalSolidList"/>
    <dgm:cxn modelId="{9BF77B41-89BA-4A9E-BB89-5819C79C4EAA}" type="presParOf" srcId="{C2CE79AD-3F25-4556-85ED-77EE89E285BB}" destId="{E989A834-BFF9-49CC-98D5-EB22BC6C4485}" srcOrd="3" destOrd="0" presId="urn:microsoft.com/office/officeart/2018/2/layout/IconVerticalSolidList"/>
    <dgm:cxn modelId="{AA9DA9F2-9C03-4ABA-8800-E6E740B2C17E}" type="presParOf" srcId="{D149A9F1-30B5-4077-ADA7-3201D2111891}" destId="{15E5C873-72C5-415B-9AB7-BB7AFA9E12EE}" srcOrd="11" destOrd="0" presId="urn:microsoft.com/office/officeart/2018/2/layout/IconVerticalSolidList"/>
    <dgm:cxn modelId="{A7E21779-FD46-449F-AD3C-339D94872E8C}" type="presParOf" srcId="{D149A9F1-30B5-4077-ADA7-3201D2111891}" destId="{3F78C94F-CFCB-443A-BFC6-DE7F163EA416}" srcOrd="12" destOrd="0" presId="urn:microsoft.com/office/officeart/2018/2/layout/IconVerticalSolidList"/>
    <dgm:cxn modelId="{FC3EBA2F-3CBD-4171-9581-B4D91575F246}" type="presParOf" srcId="{3F78C94F-CFCB-443A-BFC6-DE7F163EA416}" destId="{67D34459-5223-47DB-AB6F-F98AE1F933DB}" srcOrd="0" destOrd="0" presId="urn:microsoft.com/office/officeart/2018/2/layout/IconVerticalSolidList"/>
    <dgm:cxn modelId="{612A7FCC-7136-4E5C-B90F-74167F97D420}" type="presParOf" srcId="{3F78C94F-CFCB-443A-BFC6-DE7F163EA416}" destId="{4F73AFAF-3CF7-4778-B6CA-20FD36866807}" srcOrd="1" destOrd="0" presId="urn:microsoft.com/office/officeart/2018/2/layout/IconVerticalSolidList"/>
    <dgm:cxn modelId="{C81D6CD1-247E-4B91-B72A-844BC4BA7BA0}" type="presParOf" srcId="{3F78C94F-CFCB-443A-BFC6-DE7F163EA416}" destId="{669ABF83-8A6F-42C3-BA47-D1FBDB6E5D5F}" srcOrd="2" destOrd="0" presId="urn:microsoft.com/office/officeart/2018/2/layout/IconVerticalSolidList"/>
    <dgm:cxn modelId="{C37361F7-FE07-4E6C-A8DE-04427908709D}" type="presParOf" srcId="{3F78C94F-CFCB-443A-BFC6-DE7F163EA416}" destId="{BDB646ED-71A4-4486-941B-C0C0026AE4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C714EF-D939-4F62-979E-0B4898CC22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A6474E-7E84-43C1-801A-EF22028283D5}">
      <dgm:prSet/>
      <dgm:spPr/>
      <dgm:t>
        <a:bodyPr/>
        <a:lstStyle/>
        <a:p>
          <a:pPr>
            <a:lnSpc>
              <a:spcPct val="100000"/>
            </a:lnSpc>
          </a:pPr>
          <a:r>
            <a:rPr lang="en-US"/>
            <a:t>Online registration </a:t>
          </a:r>
        </a:p>
      </dgm:t>
    </dgm:pt>
    <dgm:pt modelId="{5972BAFB-4A15-40E1-9E67-32FE2779968B}" type="parTrans" cxnId="{FCE9E5C5-442F-49DC-A70A-90EA1235D84B}">
      <dgm:prSet/>
      <dgm:spPr/>
      <dgm:t>
        <a:bodyPr/>
        <a:lstStyle/>
        <a:p>
          <a:endParaRPr lang="en-US"/>
        </a:p>
      </dgm:t>
    </dgm:pt>
    <dgm:pt modelId="{89827CDA-1B0E-45FD-A35E-BB59F93B740A}" type="sibTrans" cxnId="{FCE9E5C5-442F-49DC-A70A-90EA1235D84B}">
      <dgm:prSet/>
      <dgm:spPr/>
      <dgm:t>
        <a:bodyPr/>
        <a:lstStyle/>
        <a:p>
          <a:endParaRPr lang="en-US"/>
        </a:p>
      </dgm:t>
    </dgm:pt>
    <dgm:pt modelId="{773E7CBE-244C-461A-A575-679308F5B3F3}">
      <dgm:prSet/>
      <dgm:spPr/>
      <dgm:t>
        <a:bodyPr/>
        <a:lstStyle/>
        <a:p>
          <a:pPr>
            <a:lnSpc>
              <a:spcPct val="100000"/>
            </a:lnSpc>
          </a:pPr>
          <a:r>
            <a:rPr lang="en-US">
              <a:hlinkClick xmlns:r="http://schemas.openxmlformats.org/officeDocument/2006/relationships" r:id="rId1"/>
            </a:rPr>
            <a:t>www.actstudent.org</a:t>
          </a:r>
          <a:endParaRPr lang="en-US"/>
        </a:p>
      </dgm:t>
    </dgm:pt>
    <dgm:pt modelId="{CA6532B1-7B0B-408A-89DA-3E4B79F183B6}" type="parTrans" cxnId="{0AA0AEE5-5FA8-4435-B716-7C3AC0BBCD90}">
      <dgm:prSet/>
      <dgm:spPr/>
      <dgm:t>
        <a:bodyPr/>
        <a:lstStyle/>
        <a:p>
          <a:endParaRPr lang="en-US"/>
        </a:p>
      </dgm:t>
    </dgm:pt>
    <dgm:pt modelId="{19DE6916-0319-44F7-98A0-BF82F65FA050}" type="sibTrans" cxnId="{0AA0AEE5-5FA8-4435-B716-7C3AC0BBCD90}">
      <dgm:prSet/>
      <dgm:spPr/>
      <dgm:t>
        <a:bodyPr/>
        <a:lstStyle/>
        <a:p>
          <a:endParaRPr lang="en-US"/>
        </a:p>
      </dgm:t>
    </dgm:pt>
    <dgm:pt modelId="{C3BD02DD-ECC9-41C5-8097-16D2EADD0765}">
      <dgm:prSet/>
      <dgm:spPr/>
      <dgm:t>
        <a:bodyPr/>
        <a:lstStyle/>
        <a:p>
          <a:pPr>
            <a:lnSpc>
              <a:spcPct val="100000"/>
            </a:lnSpc>
          </a:pPr>
          <a:r>
            <a:rPr lang="en-US" dirty="0"/>
            <a:t>Cost is $60 for the ACT (No Writing) </a:t>
          </a:r>
        </a:p>
      </dgm:t>
    </dgm:pt>
    <dgm:pt modelId="{71BC4263-B740-4009-9DDF-8EF6986BB9A5}" type="parTrans" cxnId="{550340BF-1A45-4DD2-B135-3D27E3174CC8}">
      <dgm:prSet/>
      <dgm:spPr/>
      <dgm:t>
        <a:bodyPr/>
        <a:lstStyle/>
        <a:p>
          <a:endParaRPr lang="en-US"/>
        </a:p>
      </dgm:t>
    </dgm:pt>
    <dgm:pt modelId="{9455B87C-EE80-4C3F-8953-D44A705E7909}" type="sibTrans" cxnId="{550340BF-1A45-4DD2-B135-3D27E3174CC8}">
      <dgm:prSet/>
      <dgm:spPr/>
      <dgm:t>
        <a:bodyPr/>
        <a:lstStyle/>
        <a:p>
          <a:endParaRPr lang="en-US"/>
        </a:p>
      </dgm:t>
    </dgm:pt>
    <dgm:pt modelId="{8EDBDBF7-D260-4273-8689-5E3D21CF2067}">
      <dgm:prSet/>
      <dgm:spPr/>
      <dgm:t>
        <a:bodyPr/>
        <a:lstStyle/>
        <a:p>
          <a:pPr>
            <a:lnSpc>
              <a:spcPct val="100000"/>
            </a:lnSpc>
          </a:pPr>
          <a:r>
            <a:rPr lang="en-US" dirty="0"/>
            <a:t>$85.00 for the ACT Plus Writing </a:t>
          </a:r>
        </a:p>
      </dgm:t>
    </dgm:pt>
    <dgm:pt modelId="{7A76936C-1052-44D0-B8CC-B3194A596040}" type="parTrans" cxnId="{B35F93B1-BAE6-4542-A1DB-28A4F12870AA}">
      <dgm:prSet/>
      <dgm:spPr/>
      <dgm:t>
        <a:bodyPr/>
        <a:lstStyle/>
        <a:p>
          <a:endParaRPr lang="en-US"/>
        </a:p>
      </dgm:t>
    </dgm:pt>
    <dgm:pt modelId="{9C0FEAF3-5131-49C0-B5BC-5F8F170A8510}" type="sibTrans" cxnId="{B35F93B1-BAE6-4542-A1DB-28A4F12870AA}">
      <dgm:prSet/>
      <dgm:spPr/>
      <dgm:t>
        <a:bodyPr/>
        <a:lstStyle/>
        <a:p>
          <a:endParaRPr lang="en-US"/>
        </a:p>
      </dgm:t>
    </dgm:pt>
    <dgm:pt modelId="{A5FC47A6-A246-4027-9707-FCDD3480D3F8}">
      <dgm:prSet/>
      <dgm:spPr/>
      <dgm:t>
        <a:bodyPr/>
        <a:lstStyle/>
        <a:p>
          <a:pPr>
            <a:lnSpc>
              <a:spcPct val="100000"/>
            </a:lnSpc>
          </a:pPr>
          <a:r>
            <a:rPr lang="en-US" dirty="0"/>
            <a:t>Additional fee for late registration</a:t>
          </a:r>
        </a:p>
      </dgm:t>
    </dgm:pt>
    <dgm:pt modelId="{C3498E5D-FD1F-43D6-A825-8C06876AB105}" type="parTrans" cxnId="{CB4C79FC-4799-476A-8116-FB28FFA5EF3A}">
      <dgm:prSet/>
      <dgm:spPr/>
      <dgm:t>
        <a:bodyPr/>
        <a:lstStyle/>
        <a:p>
          <a:endParaRPr lang="en-US"/>
        </a:p>
      </dgm:t>
    </dgm:pt>
    <dgm:pt modelId="{1F330B52-DB5A-45A9-92C8-383197319996}" type="sibTrans" cxnId="{CB4C79FC-4799-476A-8116-FB28FFA5EF3A}">
      <dgm:prSet/>
      <dgm:spPr/>
      <dgm:t>
        <a:bodyPr/>
        <a:lstStyle/>
        <a:p>
          <a:endParaRPr lang="en-US"/>
        </a:p>
      </dgm:t>
    </dgm:pt>
    <dgm:pt modelId="{F2EFF72C-7975-46F9-9CE8-8F714ABA1C42}">
      <dgm:prSet/>
      <dgm:spPr/>
      <dgm:t>
        <a:bodyPr/>
        <a:lstStyle/>
        <a:p>
          <a:pPr>
            <a:lnSpc>
              <a:spcPct val="100000"/>
            </a:lnSpc>
          </a:pPr>
          <a:r>
            <a:rPr lang="en-US" dirty="0"/>
            <a:t>$16 for each additional score report (first 4 colleges included)</a:t>
          </a:r>
        </a:p>
      </dgm:t>
    </dgm:pt>
    <dgm:pt modelId="{7CE93888-54BB-4DFD-98FE-1A2802F49789}" type="parTrans" cxnId="{8D306D11-E957-4E1E-955B-BCD146849D2C}">
      <dgm:prSet/>
      <dgm:spPr/>
      <dgm:t>
        <a:bodyPr/>
        <a:lstStyle/>
        <a:p>
          <a:endParaRPr lang="en-US"/>
        </a:p>
      </dgm:t>
    </dgm:pt>
    <dgm:pt modelId="{3BECA820-2FD4-4F3E-B7B6-41DE581389C6}" type="sibTrans" cxnId="{8D306D11-E957-4E1E-955B-BCD146849D2C}">
      <dgm:prSet/>
      <dgm:spPr/>
      <dgm:t>
        <a:bodyPr/>
        <a:lstStyle/>
        <a:p>
          <a:endParaRPr lang="en-US"/>
        </a:p>
      </dgm:t>
    </dgm:pt>
    <dgm:pt modelId="{24A2C04E-7300-4D0E-853C-EBB7A1F251B7}">
      <dgm:prSet/>
      <dgm:spPr/>
      <dgm:t>
        <a:bodyPr/>
        <a:lstStyle/>
        <a:p>
          <a:pPr>
            <a:lnSpc>
              <a:spcPct val="100000"/>
            </a:lnSpc>
          </a:pPr>
          <a:r>
            <a:rPr lang="en-US" dirty="0"/>
            <a:t>College Athletes:  Code 9999 on test to send to NCAA</a:t>
          </a:r>
        </a:p>
      </dgm:t>
    </dgm:pt>
    <dgm:pt modelId="{CA98D451-1C07-482F-9464-4D48E952AEEF}" type="parTrans" cxnId="{22B5DB8A-9043-44B5-AED9-05FD844BDF05}">
      <dgm:prSet/>
      <dgm:spPr/>
      <dgm:t>
        <a:bodyPr/>
        <a:lstStyle/>
        <a:p>
          <a:endParaRPr lang="en-US"/>
        </a:p>
      </dgm:t>
    </dgm:pt>
    <dgm:pt modelId="{F4A59E1F-277C-4ED8-95AA-CD376D7FFD3D}" type="sibTrans" cxnId="{22B5DB8A-9043-44B5-AED9-05FD844BDF05}">
      <dgm:prSet/>
      <dgm:spPr/>
      <dgm:t>
        <a:bodyPr/>
        <a:lstStyle/>
        <a:p>
          <a:endParaRPr lang="en-US"/>
        </a:p>
      </dgm:t>
    </dgm:pt>
    <dgm:pt modelId="{12CD5BC2-81FB-4514-B4B5-AB12E04F6852}">
      <dgm:prSet/>
      <dgm:spPr/>
      <dgm:t>
        <a:bodyPr/>
        <a:lstStyle/>
        <a:p>
          <a:pPr>
            <a:lnSpc>
              <a:spcPct val="100000"/>
            </a:lnSpc>
          </a:pPr>
          <a:r>
            <a:rPr lang="en-US" dirty="0"/>
            <a:t>Test code center # is 100254.</a:t>
          </a:r>
        </a:p>
      </dgm:t>
    </dgm:pt>
    <dgm:pt modelId="{AFFFB12A-625C-4D9A-8EF0-D272FF2C2F43}" type="parTrans" cxnId="{8A0E91EB-62AD-46F0-AAB7-DD5F6C04B55B}">
      <dgm:prSet/>
      <dgm:spPr/>
      <dgm:t>
        <a:bodyPr/>
        <a:lstStyle/>
        <a:p>
          <a:endParaRPr lang="en-US"/>
        </a:p>
      </dgm:t>
    </dgm:pt>
    <dgm:pt modelId="{99982C1C-C065-4BCB-AEC0-14FCBFA1211C}" type="sibTrans" cxnId="{8A0E91EB-62AD-46F0-AAB7-DD5F6C04B55B}">
      <dgm:prSet/>
      <dgm:spPr/>
      <dgm:t>
        <a:bodyPr/>
        <a:lstStyle/>
        <a:p>
          <a:endParaRPr lang="en-US"/>
        </a:p>
      </dgm:t>
    </dgm:pt>
    <dgm:pt modelId="{26D81A14-10E3-44E9-85CB-2DF5B5A2069F}" type="pres">
      <dgm:prSet presAssocID="{1AC714EF-D939-4F62-979E-0B4898CC22E5}" presName="root" presStyleCnt="0">
        <dgm:presLayoutVars>
          <dgm:dir/>
          <dgm:resizeHandles val="exact"/>
        </dgm:presLayoutVars>
      </dgm:prSet>
      <dgm:spPr/>
    </dgm:pt>
    <dgm:pt modelId="{741BE7B2-5A96-4E41-A921-88F2D7EF35D2}" type="pres">
      <dgm:prSet presAssocID="{A5A6474E-7E84-43C1-801A-EF22028283D5}" presName="compNode" presStyleCnt="0"/>
      <dgm:spPr/>
    </dgm:pt>
    <dgm:pt modelId="{A575928F-A838-4804-A9E8-0BF6BF107E90}" type="pres">
      <dgm:prSet presAssocID="{A5A6474E-7E84-43C1-801A-EF22028283D5}" presName="bgRect" presStyleLbl="bgShp" presStyleIdx="0" presStyleCnt="6" custLinFactNeighborY="-11674"/>
      <dgm:spPr/>
    </dgm:pt>
    <dgm:pt modelId="{38D48723-6389-4F0D-92C1-30D618BAB576}" type="pres">
      <dgm:prSet presAssocID="{A5A6474E-7E84-43C1-801A-EF22028283D5}"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Laptop"/>
        </a:ext>
      </dgm:extLst>
    </dgm:pt>
    <dgm:pt modelId="{2ED7F590-5E1A-4CFB-8698-AB632A10B8BE}" type="pres">
      <dgm:prSet presAssocID="{A5A6474E-7E84-43C1-801A-EF22028283D5}" presName="spaceRect" presStyleCnt="0"/>
      <dgm:spPr/>
    </dgm:pt>
    <dgm:pt modelId="{815CE6DC-B6DA-49FD-B5CD-C8862EAEBF84}" type="pres">
      <dgm:prSet presAssocID="{A5A6474E-7E84-43C1-801A-EF22028283D5}" presName="parTx" presStyleLbl="revTx" presStyleIdx="0" presStyleCnt="7">
        <dgm:presLayoutVars>
          <dgm:chMax val="0"/>
          <dgm:chPref val="0"/>
        </dgm:presLayoutVars>
      </dgm:prSet>
      <dgm:spPr/>
    </dgm:pt>
    <dgm:pt modelId="{A0E627B9-6F92-4CD2-96CF-6E8E734F2839}" type="pres">
      <dgm:prSet presAssocID="{89827CDA-1B0E-45FD-A35E-BB59F93B740A}" presName="sibTrans" presStyleCnt="0"/>
      <dgm:spPr/>
    </dgm:pt>
    <dgm:pt modelId="{2CB5A0F3-0AB8-4918-9CFF-9239B998C891}" type="pres">
      <dgm:prSet presAssocID="{773E7CBE-244C-461A-A575-679308F5B3F3}" presName="compNode" presStyleCnt="0"/>
      <dgm:spPr/>
    </dgm:pt>
    <dgm:pt modelId="{C8E1BD0F-DFAA-4700-9D26-60DC6721AD97}" type="pres">
      <dgm:prSet presAssocID="{773E7CBE-244C-461A-A575-679308F5B3F3}" presName="bgRect" presStyleLbl="bgShp" presStyleIdx="1" presStyleCnt="6" custLinFactNeighborY="-18345"/>
      <dgm:spPr/>
    </dgm:pt>
    <dgm:pt modelId="{282F0D46-808E-4363-8EE4-97D23F5D307F}" type="pres">
      <dgm:prSet presAssocID="{773E7CBE-244C-461A-A575-679308F5B3F3}"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1896A857-3CD3-4394-93D1-FCE2B6192657}" type="pres">
      <dgm:prSet presAssocID="{773E7CBE-244C-461A-A575-679308F5B3F3}" presName="spaceRect" presStyleCnt="0"/>
      <dgm:spPr/>
    </dgm:pt>
    <dgm:pt modelId="{DE94A6A7-0034-44CC-A57B-8AE6C0DBBBDC}" type="pres">
      <dgm:prSet presAssocID="{773E7CBE-244C-461A-A575-679308F5B3F3}" presName="parTx" presStyleLbl="revTx" presStyleIdx="1" presStyleCnt="7">
        <dgm:presLayoutVars>
          <dgm:chMax val="0"/>
          <dgm:chPref val="0"/>
        </dgm:presLayoutVars>
      </dgm:prSet>
      <dgm:spPr/>
    </dgm:pt>
    <dgm:pt modelId="{560DEA5F-0168-41F6-B921-88D02AA1D771}" type="pres">
      <dgm:prSet presAssocID="{19DE6916-0319-44F7-98A0-BF82F65FA050}" presName="sibTrans" presStyleCnt="0"/>
      <dgm:spPr/>
    </dgm:pt>
    <dgm:pt modelId="{BE50F9D8-FEF8-4F40-A309-CA8C62D8C16C}" type="pres">
      <dgm:prSet presAssocID="{C3BD02DD-ECC9-41C5-8097-16D2EADD0765}" presName="compNode" presStyleCnt="0"/>
      <dgm:spPr/>
    </dgm:pt>
    <dgm:pt modelId="{615650E5-22AE-4F41-96A0-BFC50A51363F}" type="pres">
      <dgm:prSet presAssocID="{C3BD02DD-ECC9-41C5-8097-16D2EADD0765}" presName="bgRect" presStyleLbl="bgShp" presStyleIdx="2" presStyleCnt="6" custLinFactNeighborY="-18224"/>
      <dgm:spPr/>
    </dgm:pt>
    <dgm:pt modelId="{A30F28F8-415D-40FF-8A80-DDF5B0CF411D}" type="pres">
      <dgm:prSet presAssocID="{C3BD02DD-ECC9-41C5-8097-16D2EADD0765}"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ollar"/>
        </a:ext>
      </dgm:extLst>
    </dgm:pt>
    <dgm:pt modelId="{509EF0E0-A1E4-4F3A-A929-5D69439665F1}" type="pres">
      <dgm:prSet presAssocID="{C3BD02DD-ECC9-41C5-8097-16D2EADD0765}" presName="spaceRect" presStyleCnt="0"/>
      <dgm:spPr/>
    </dgm:pt>
    <dgm:pt modelId="{5E34A9C4-B59B-45ED-A36E-FE388D59D82B}" type="pres">
      <dgm:prSet presAssocID="{C3BD02DD-ECC9-41C5-8097-16D2EADD0765}" presName="parTx" presStyleLbl="revTx" presStyleIdx="2" presStyleCnt="7">
        <dgm:presLayoutVars>
          <dgm:chMax val="0"/>
          <dgm:chPref val="0"/>
        </dgm:presLayoutVars>
      </dgm:prSet>
      <dgm:spPr/>
    </dgm:pt>
    <dgm:pt modelId="{30CD386F-5A15-4E8F-A42D-B59C023475E6}" type="pres">
      <dgm:prSet presAssocID="{C3BD02DD-ECC9-41C5-8097-16D2EADD0765}" presName="desTx" presStyleLbl="revTx" presStyleIdx="3" presStyleCnt="7">
        <dgm:presLayoutVars/>
      </dgm:prSet>
      <dgm:spPr/>
    </dgm:pt>
    <dgm:pt modelId="{47C6DB8E-BB01-40F8-BF72-103334D13576}" type="pres">
      <dgm:prSet presAssocID="{9455B87C-EE80-4C3F-8953-D44A705E7909}" presName="sibTrans" presStyleCnt="0"/>
      <dgm:spPr/>
    </dgm:pt>
    <dgm:pt modelId="{9D045C9A-414A-4DF5-B7FA-256961A0DE54}" type="pres">
      <dgm:prSet presAssocID="{F2EFF72C-7975-46F9-9CE8-8F714ABA1C42}" presName="compNode" presStyleCnt="0"/>
      <dgm:spPr/>
    </dgm:pt>
    <dgm:pt modelId="{94411E1C-72F9-4B23-B5C4-06FB46843CDB}" type="pres">
      <dgm:prSet presAssocID="{F2EFF72C-7975-46F9-9CE8-8F714ABA1C42}" presName="bgRect" presStyleLbl="bgShp" presStyleIdx="3" presStyleCnt="6" custLinFactNeighborY="-21660"/>
      <dgm:spPr/>
    </dgm:pt>
    <dgm:pt modelId="{19DFF1C0-CAD8-4A34-9B0C-34FD06136F88}" type="pres">
      <dgm:prSet presAssocID="{F2EFF72C-7975-46F9-9CE8-8F714ABA1C42}" presName="iconRect" presStyleLbl="node1" presStyleIdx="3" presStyleCnt="6" custLinFactNeighborY="-39381"/>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Dollar outline"/>
        </a:ext>
      </dgm:extLst>
    </dgm:pt>
    <dgm:pt modelId="{5CD96C0D-3E6C-4BA4-AC72-03421AE6B1C4}" type="pres">
      <dgm:prSet presAssocID="{F2EFF72C-7975-46F9-9CE8-8F714ABA1C42}" presName="spaceRect" presStyleCnt="0"/>
      <dgm:spPr/>
    </dgm:pt>
    <dgm:pt modelId="{082889D2-BBA2-44E7-892F-5B528DB417A7}" type="pres">
      <dgm:prSet presAssocID="{F2EFF72C-7975-46F9-9CE8-8F714ABA1C42}" presName="parTx" presStyleLbl="revTx" presStyleIdx="4" presStyleCnt="7">
        <dgm:presLayoutVars>
          <dgm:chMax val="0"/>
          <dgm:chPref val="0"/>
        </dgm:presLayoutVars>
      </dgm:prSet>
      <dgm:spPr/>
    </dgm:pt>
    <dgm:pt modelId="{5DAA8BB9-3CD9-4963-9252-313840465FEF}" type="pres">
      <dgm:prSet presAssocID="{3BECA820-2FD4-4F3E-B7B6-41DE581389C6}" presName="sibTrans" presStyleCnt="0"/>
      <dgm:spPr/>
    </dgm:pt>
    <dgm:pt modelId="{6AE2322C-106D-4C21-A3C6-8D2B4E7146A4}" type="pres">
      <dgm:prSet presAssocID="{24A2C04E-7300-4D0E-853C-EBB7A1F251B7}" presName="compNode" presStyleCnt="0"/>
      <dgm:spPr/>
    </dgm:pt>
    <dgm:pt modelId="{BD2F90D7-0EB4-4BCB-8F32-B9E4CA3F2925}" type="pres">
      <dgm:prSet presAssocID="{24A2C04E-7300-4D0E-853C-EBB7A1F251B7}" presName="bgRect" presStyleLbl="bgShp" presStyleIdx="4" presStyleCnt="6" custLinFactNeighborY="-28352"/>
      <dgm:spPr/>
    </dgm:pt>
    <dgm:pt modelId="{D2BBE8B7-9EE1-477C-84F2-6FD0C3BEAA74}" type="pres">
      <dgm:prSet presAssocID="{24A2C04E-7300-4D0E-853C-EBB7A1F251B7}"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Sport Balls"/>
        </a:ext>
      </dgm:extLst>
    </dgm:pt>
    <dgm:pt modelId="{BB860C3B-B471-4552-BFCF-CCAEBA7136C5}" type="pres">
      <dgm:prSet presAssocID="{24A2C04E-7300-4D0E-853C-EBB7A1F251B7}" presName="spaceRect" presStyleCnt="0"/>
      <dgm:spPr/>
    </dgm:pt>
    <dgm:pt modelId="{D3EA07A5-A7E3-4158-929F-74FAB9442A14}" type="pres">
      <dgm:prSet presAssocID="{24A2C04E-7300-4D0E-853C-EBB7A1F251B7}" presName="parTx" presStyleLbl="revTx" presStyleIdx="5" presStyleCnt="7">
        <dgm:presLayoutVars>
          <dgm:chMax val="0"/>
          <dgm:chPref val="0"/>
        </dgm:presLayoutVars>
      </dgm:prSet>
      <dgm:spPr/>
    </dgm:pt>
    <dgm:pt modelId="{120FD66B-1D16-4649-BD31-AE669F6B5FE2}" type="pres">
      <dgm:prSet presAssocID="{F4A59E1F-277C-4ED8-95AA-CD376D7FFD3D}" presName="sibTrans" presStyleCnt="0"/>
      <dgm:spPr/>
    </dgm:pt>
    <dgm:pt modelId="{7C42B6F2-D856-4A89-9B9E-1E6C470BD756}" type="pres">
      <dgm:prSet presAssocID="{12CD5BC2-81FB-4514-B4B5-AB12E04F6852}" presName="compNode" presStyleCnt="0"/>
      <dgm:spPr/>
    </dgm:pt>
    <dgm:pt modelId="{F4C453BD-AC3B-4D50-961E-4615711A60B1}" type="pres">
      <dgm:prSet presAssocID="{12CD5BC2-81FB-4514-B4B5-AB12E04F6852}" presName="bgRect" presStyleLbl="bgShp" presStyleIdx="5" presStyleCnt="6" custLinFactNeighborY="-32766"/>
      <dgm:spPr/>
    </dgm:pt>
    <dgm:pt modelId="{74D61DB8-1D93-4B3B-9D2F-7A1A4B1941BE}" type="pres">
      <dgm:prSet presAssocID="{12CD5BC2-81FB-4514-B4B5-AB12E04F6852}"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Chat with solid fill"/>
        </a:ext>
      </dgm:extLst>
    </dgm:pt>
    <dgm:pt modelId="{919B1F59-2697-4DFB-9F40-3E625F0763F9}" type="pres">
      <dgm:prSet presAssocID="{12CD5BC2-81FB-4514-B4B5-AB12E04F6852}" presName="spaceRect" presStyleCnt="0"/>
      <dgm:spPr/>
    </dgm:pt>
    <dgm:pt modelId="{DA4470B2-CFDC-41D0-8E2A-256BC46004D8}" type="pres">
      <dgm:prSet presAssocID="{12CD5BC2-81FB-4514-B4B5-AB12E04F6852}" presName="parTx" presStyleLbl="revTx" presStyleIdx="6" presStyleCnt="7">
        <dgm:presLayoutVars>
          <dgm:chMax val="0"/>
          <dgm:chPref val="0"/>
        </dgm:presLayoutVars>
      </dgm:prSet>
      <dgm:spPr/>
    </dgm:pt>
  </dgm:ptLst>
  <dgm:cxnLst>
    <dgm:cxn modelId="{27895F0C-1E4D-49DE-8A42-7192E7E01F87}" type="presOf" srcId="{C3BD02DD-ECC9-41C5-8097-16D2EADD0765}" destId="{5E34A9C4-B59B-45ED-A36E-FE388D59D82B}" srcOrd="0" destOrd="0" presId="urn:microsoft.com/office/officeart/2018/2/layout/IconVerticalSolidList"/>
    <dgm:cxn modelId="{2B40670C-2026-4608-9E11-B4006E317B53}" type="presOf" srcId="{A5FC47A6-A246-4027-9707-FCDD3480D3F8}" destId="{30CD386F-5A15-4E8F-A42D-B59C023475E6}" srcOrd="0" destOrd="1" presId="urn:microsoft.com/office/officeart/2018/2/layout/IconVerticalSolidList"/>
    <dgm:cxn modelId="{3474D20E-BA87-4D4B-9BA7-D0FA6BE306B9}" type="presOf" srcId="{1AC714EF-D939-4F62-979E-0B4898CC22E5}" destId="{26D81A14-10E3-44E9-85CB-2DF5B5A2069F}" srcOrd="0" destOrd="0" presId="urn:microsoft.com/office/officeart/2018/2/layout/IconVerticalSolidList"/>
    <dgm:cxn modelId="{8D306D11-E957-4E1E-955B-BCD146849D2C}" srcId="{1AC714EF-D939-4F62-979E-0B4898CC22E5}" destId="{F2EFF72C-7975-46F9-9CE8-8F714ABA1C42}" srcOrd="3" destOrd="0" parTransId="{7CE93888-54BB-4DFD-98FE-1A2802F49789}" sibTransId="{3BECA820-2FD4-4F3E-B7B6-41DE581389C6}"/>
    <dgm:cxn modelId="{02BF6E7C-5AF2-43ED-B83A-73E1D5FF1E14}" type="presOf" srcId="{773E7CBE-244C-461A-A575-679308F5B3F3}" destId="{DE94A6A7-0034-44CC-A57B-8AE6C0DBBBDC}" srcOrd="0" destOrd="0" presId="urn:microsoft.com/office/officeart/2018/2/layout/IconVerticalSolidList"/>
    <dgm:cxn modelId="{D29F1280-9FBB-41E8-9DEB-7CEA0ED54B23}" type="presOf" srcId="{8EDBDBF7-D260-4273-8689-5E3D21CF2067}" destId="{30CD386F-5A15-4E8F-A42D-B59C023475E6}" srcOrd="0" destOrd="0" presId="urn:microsoft.com/office/officeart/2018/2/layout/IconVerticalSolidList"/>
    <dgm:cxn modelId="{22B5DB8A-9043-44B5-AED9-05FD844BDF05}" srcId="{1AC714EF-D939-4F62-979E-0B4898CC22E5}" destId="{24A2C04E-7300-4D0E-853C-EBB7A1F251B7}" srcOrd="4" destOrd="0" parTransId="{CA98D451-1C07-482F-9464-4D48E952AEEF}" sibTransId="{F4A59E1F-277C-4ED8-95AA-CD376D7FFD3D}"/>
    <dgm:cxn modelId="{B35F93B1-BAE6-4542-A1DB-28A4F12870AA}" srcId="{C3BD02DD-ECC9-41C5-8097-16D2EADD0765}" destId="{8EDBDBF7-D260-4273-8689-5E3D21CF2067}" srcOrd="0" destOrd="0" parTransId="{7A76936C-1052-44D0-B8CC-B3194A596040}" sibTransId="{9C0FEAF3-5131-49C0-B5BC-5F8F170A8510}"/>
    <dgm:cxn modelId="{C98498B2-9D07-4084-A19D-A9740C6B9972}" type="presOf" srcId="{A5A6474E-7E84-43C1-801A-EF22028283D5}" destId="{815CE6DC-B6DA-49FD-B5CD-C8862EAEBF84}" srcOrd="0" destOrd="0" presId="urn:microsoft.com/office/officeart/2018/2/layout/IconVerticalSolidList"/>
    <dgm:cxn modelId="{550340BF-1A45-4DD2-B135-3D27E3174CC8}" srcId="{1AC714EF-D939-4F62-979E-0B4898CC22E5}" destId="{C3BD02DD-ECC9-41C5-8097-16D2EADD0765}" srcOrd="2" destOrd="0" parTransId="{71BC4263-B740-4009-9DDF-8EF6986BB9A5}" sibTransId="{9455B87C-EE80-4C3F-8953-D44A705E7909}"/>
    <dgm:cxn modelId="{FCE9E5C5-442F-49DC-A70A-90EA1235D84B}" srcId="{1AC714EF-D939-4F62-979E-0B4898CC22E5}" destId="{A5A6474E-7E84-43C1-801A-EF22028283D5}" srcOrd="0" destOrd="0" parTransId="{5972BAFB-4A15-40E1-9E67-32FE2779968B}" sibTransId="{89827CDA-1B0E-45FD-A35E-BB59F93B740A}"/>
    <dgm:cxn modelId="{0F8AA5D0-EEB7-4CA4-A53B-FB9551D21F58}" type="presOf" srcId="{F2EFF72C-7975-46F9-9CE8-8F714ABA1C42}" destId="{082889D2-BBA2-44E7-892F-5B528DB417A7}" srcOrd="0" destOrd="0" presId="urn:microsoft.com/office/officeart/2018/2/layout/IconVerticalSolidList"/>
    <dgm:cxn modelId="{A00478D4-9856-4858-9E4F-26699EA661F5}" type="presOf" srcId="{24A2C04E-7300-4D0E-853C-EBB7A1F251B7}" destId="{D3EA07A5-A7E3-4158-929F-74FAB9442A14}" srcOrd="0" destOrd="0" presId="urn:microsoft.com/office/officeart/2018/2/layout/IconVerticalSolidList"/>
    <dgm:cxn modelId="{0AA0AEE5-5FA8-4435-B716-7C3AC0BBCD90}" srcId="{1AC714EF-D939-4F62-979E-0B4898CC22E5}" destId="{773E7CBE-244C-461A-A575-679308F5B3F3}" srcOrd="1" destOrd="0" parTransId="{CA6532B1-7B0B-408A-89DA-3E4B79F183B6}" sibTransId="{19DE6916-0319-44F7-98A0-BF82F65FA050}"/>
    <dgm:cxn modelId="{8A0E91EB-62AD-46F0-AAB7-DD5F6C04B55B}" srcId="{1AC714EF-D939-4F62-979E-0B4898CC22E5}" destId="{12CD5BC2-81FB-4514-B4B5-AB12E04F6852}" srcOrd="5" destOrd="0" parTransId="{AFFFB12A-625C-4D9A-8EF0-D272FF2C2F43}" sibTransId="{99982C1C-C065-4BCB-AEC0-14FCBFA1211C}"/>
    <dgm:cxn modelId="{36B280FB-B579-4687-91D2-CFDFBFCEF904}" type="presOf" srcId="{12CD5BC2-81FB-4514-B4B5-AB12E04F6852}" destId="{DA4470B2-CFDC-41D0-8E2A-256BC46004D8}" srcOrd="0" destOrd="0" presId="urn:microsoft.com/office/officeart/2018/2/layout/IconVerticalSolidList"/>
    <dgm:cxn modelId="{CB4C79FC-4799-476A-8116-FB28FFA5EF3A}" srcId="{C3BD02DD-ECC9-41C5-8097-16D2EADD0765}" destId="{A5FC47A6-A246-4027-9707-FCDD3480D3F8}" srcOrd="1" destOrd="0" parTransId="{C3498E5D-FD1F-43D6-A825-8C06876AB105}" sibTransId="{1F330B52-DB5A-45A9-92C8-383197319996}"/>
    <dgm:cxn modelId="{9489A4FD-64BD-4CD5-A7B8-DBA8687E5FCC}" type="presParOf" srcId="{26D81A14-10E3-44E9-85CB-2DF5B5A2069F}" destId="{741BE7B2-5A96-4E41-A921-88F2D7EF35D2}" srcOrd="0" destOrd="0" presId="urn:microsoft.com/office/officeart/2018/2/layout/IconVerticalSolidList"/>
    <dgm:cxn modelId="{6A02DC7C-74A4-4ED1-BE13-C12957558579}" type="presParOf" srcId="{741BE7B2-5A96-4E41-A921-88F2D7EF35D2}" destId="{A575928F-A838-4804-A9E8-0BF6BF107E90}" srcOrd="0" destOrd="0" presId="urn:microsoft.com/office/officeart/2018/2/layout/IconVerticalSolidList"/>
    <dgm:cxn modelId="{8966BB7F-0905-48AF-9CD4-84D32240B9D8}" type="presParOf" srcId="{741BE7B2-5A96-4E41-A921-88F2D7EF35D2}" destId="{38D48723-6389-4F0D-92C1-30D618BAB576}" srcOrd="1" destOrd="0" presId="urn:microsoft.com/office/officeart/2018/2/layout/IconVerticalSolidList"/>
    <dgm:cxn modelId="{8B3D2234-9218-4589-9CD5-4014C25C0A1B}" type="presParOf" srcId="{741BE7B2-5A96-4E41-A921-88F2D7EF35D2}" destId="{2ED7F590-5E1A-4CFB-8698-AB632A10B8BE}" srcOrd="2" destOrd="0" presId="urn:microsoft.com/office/officeart/2018/2/layout/IconVerticalSolidList"/>
    <dgm:cxn modelId="{CCEB0D97-1D29-4991-8E38-85887CF265E2}" type="presParOf" srcId="{741BE7B2-5A96-4E41-A921-88F2D7EF35D2}" destId="{815CE6DC-B6DA-49FD-B5CD-C8862EAEBF84}" srcOrd="3" destOrd="0" presId="urn:microsoft.com/office/officeart/2018/2/layout/IconVerticalSolidList"/>
    <dgm:cxn modelId="{0FD7995E-BFC5-44BB-8109-53ADEFCBAEA8}" type="presParOf" srcId="{26D81A14-10E3-44E9-85CB-2DF5B5A2069F}" destId="{A0E627B9-6F92-4CD2-96CF-6E8E734F2839}" srcOrd="1" destOrd="0" presId="urn:microsoft.com/office/officeart/2018/2/layout/IconVerticalSolidList"/>
    <dgm:cxn modelId="{04B6FBD1-961C-4458-B181-F176C044AB59}" type="presParOf" srcId="{26D81A14-10E3-44E9-85CB-2DF5B5A2069F}" destId="{2CB5A0F3-0AB8-4918-9CFF-9239B998C891}" srcOrd="2" destOrd="0" presId="urn:microsoft.com/office/officeart/2018/2/layout/IconVerticalSolidList"/>
    <dgm:cxn modelId="{9CD324C8-3AC2-437F-B141-716506ED3903}" type="presParOf" srcId="{2CB5A0F3-0AB8-4918-9CFF-9239B998C891}" destId="{C8E1BD0F-DFAA-4700-9D26-60DC6721AD97}" srcOrd="0" destOrd="0" presId="urn:microsoft.com/office/officeart/2018/2/layout/IconVerticalSolidList"/>
    <dgm:cxn modelId="{D31F0AC1-2D27-437D-A7EF-1B5FAEB17467}" type="presParOf" srcId="{2CB5A0F3-0AB8-4918-9CFF-9239B998C891}" destId="{282F0D46-808E-4363-8EE4-97D23F5D307F}" srcOrd="1" destOrd="0" presId="urn:microsoft.com/office/officeart/2018/2/layout/IconVerticalSolidList"/>
    <dgm:cxn modelId="{D83825BB-A1C1-401B-977F-2C266EB6CE4E}" type="presParOf" srcId="{2CB5A0F3-0AB8-4918-9CFF-9239B998C891}" destId="{1896A857-3CD3-4394-93D1-FCE2B6192657}" srcOrd="2" destOrd="0" presId="urn:microsoft.com/office/officeart/2018/2/layout/IconVerticalSolidList"/>
    <dgm:cxn modelId="{8EA22CF3-EB8B-4776-9FA8-242E27165CC8}" type="presParOf" srcId="{2CB5A0F3-0AB8-4918-9CFF-9239B998C891}" destId="{DE94A6A7-0034-44CC-A57B-8AE6C0DBBBDC}" srcOrd="3" destOrd="0" presId="urn:microsoft.com/office/officeart/2018/2/layout/IconVerticalSolidList"/>
    <dgm:cxn modelId="{0F3552A7-4547-4FBF-85EF-80BCE8EFF544}" type="presParOf" srcId="{26D81A14-10E3-44E9-85CB-2DF5B5A2069F}" destId="{560DEA5F-0168-41F6-B921-88D02AA1D771}" srcOrd="3" destOrd="0" presId="urn:microsoft.com/office/officeart/2018/2/layout/IconVerticalSolidList"/>
    <dgm:cxn modelId="{57DFE7D7-686A-4709-AF04-38641951FDB8}" type="presParOf" srcId="{26D81A14-10E3-44E9-85CB-2DF5B5A2069F}" destId="{BE50F9D8-FEF8-4F40-A309-CA8C62D8C16C}" srcOrd="4" destOrd="0" presId="urn:microsoft.com/office/officeart/2018/2/layout/IconVerticalSolidList"/>
    <dgm:cxn modelId="{37CA1179-35A3-454C-9A89-1B753B0CDF55}" type="presParOf" srcId="{BE50F9D8-FEF8-4F40-A309-CA8C62D8C16C}" destId="{615650E5-22AE-4F41-96A0-BFC50A51363F}" srcOrd="0" destOrd="0" presId="urn:microsoft.com/office/officeart/2018/2/layout/IconVerticalSolidList"/>
    <dgm:cxn modelId="{AF19B002-CB25-4404-9EDE-9C75E969E7D5}" type="presParOf" srcId="{BE50F9D8-FEF8-4F40-A309-CA8C62D8C16C}" destId="{A30F28F8-415D-40FF-8A80-DDF5B0CF411D}" srcOrd="1" destOrd="0" presId="urn:microsoft.com/office/officeart/2018/2/layout/IconVerticalSolidList"/>
    <dgm:cxn modelId="{6CFEFBDF-C3BA-4A64-8FF4-1C66304F8416}" type="presParOf" srcId="{BE50F9D8-FEF8-4F40-A309-CA8C62D8C16C}" destId="{509EF0E0-A1E4-4F3A-A929-5D69439665F1}" srcOrd="2" destOrd="0" presId="urn:microsoft.com/office/officeart/2018/2/layout/IconVerticalSolidList"/>
    <dgm:cxn modelId="{01FC91DC-4168-45DC-85D8-3C78E1872CC7}" type="presParOf" srcId="{BE50F9D8-FEF8-4F40-A309-CA8C62D8C16C}" destId="{5E34A9C4-B59B-45ED-A36E-FE388D59D82B}" srcOrd="3" destOrd="0" presId="urn:microsoft.com/office/officeart/2018/2/layout/IconVerticalSolidList"/>
    <dgm:cxn modelId="{1D887F08-D2C4-4310-A477-4F7145159921}" type="presParOf" srcId="{BE50F9D8-FEF8-4F40-A309-CA8C62D8C16C}" destId="{30CD386F-5A15-4E8F-A42D-B59C023475E6}" srcOrd="4" destOrd="0" presId="urn:microsoft.com/office/officeart/2018/2/layout/IconVerticalSolidList"/>
    <dgm:cxn modelId="{9870541B-72F6-4B2F-B5EB-2DAC4376B0A6}" type="presParOf" srcId="{26D81A14-10E3-44E9-85CB-2DF5B5A2069F}" destId="{47C6DB8E-BB01-40F8-BF72-103334D13576}" srcOrd="5" destOrd="0" presId="urn:microsoft.com/office/officeart/2018/2/layout/IconVerticalSolidList"/>
    <dgm:cxn modelId="{1D7ADB2A-B8D8-46F6-85DA-53BE98D23134}" type="presParOf" srcId="{26D81A14-10E3-44E9-85CB-2DF5B5A2069F}" destId="{9D045C9A-414A-4DF5-B7FA-256961A0DE54}" srcOrd="6" destOrd="0" presId="urn:microsoft.com/office/officeart/2018/2/layout/IconVerticalSolidList"/>
    <dgm:cxn modelId="{CD57D8D2-8DB2-442B-949A-1E95F4E68260}" type="presParOf" srcId="{9D045C9A-414A-4DF5-B7FA-256961A0DE54}" destId="{94411E1C-72F9-4B23-B5C4-06FB46843CDB}" srcOrd="0" destOrd="0" presId="urn:microsoft.com/office/officeart/2018/2/layout/IconVerticalSolidList"/>
    <dgm:cxn modelId="{FA24367E-D781-4F75-AF21-E7A7B04EAA83}" type="presParOf" srcId="{9D045C9A-414A-4DF5-B7FA-256961A0DE54}" destId="{19DFF1C0-CAD8-4A34-9B0C-34FD06136F88}" srcOrd="1" destOrd="0" presId="urn:microsoft.com/office/officeart/2018/2/layout/IconVerticalSolidList"/>
    <dgm:cxn modelId="{BA8F5F8C-1CC1-42FD-9867-BAF5958B47F4}" type="presParOf" srcId="{9D045C9A-414A-4DF5-B7FA-256961A0DE54}" destId="{5CD96C0D-3E6C-4BA4-AC72-03421AE6B1C4}" srcOrd="2" destOrd="0" presId="urn:microsoft.com/office/officeart/2018/2/layout/IconVerticalSolidList"/>
    <dgm:cxn modelId="{F583CB66-2D56-4CEA-8F4F-64F14110AB42}" type="presParOf" srcId="{9D045C9A-414A-4DF5-B7FA-256961A0DE54}" destId="{082889D2-BBA2-44E7-892F-5B528DB417A7}" srcOrd="3" destOrd="0" presId="urn:microsoft.com/office/officeart/2018/2/layout/IconVerticalSolidList"/>
    <dgm:cxn modelId="{C75433B3-6937-4F88-9224-7DD0C2B7512C}" type="presParOf" srcId="{26D81A14-10E3-44E9-85CB-2DF5B5A2069F}" destId="{5DAA8BB9-3CD9-4963-9252-313840465FEF}" srcOrd="7" destOrd="0" presId="urn:microsoft.com/office/officeart/2018/2/layout/IconVerticalSolidList"/>
    <dgm:cxn modelId="{9476BB70-CE53-4780-BD9B-3755A3D92851}" type="presParOf" srcId="{26D81A14-10E3-44E9-85CB-2DF5B5A2069F}" destId="{6AE2322C-106D-4C21-A3C6-8D2B4E7146A4}" srcOrd="8" destOrd="0" presId="urn:microsoft.com/office/officeart/2018/2/layout/IconVerticalSolidList"/>
    <dgm:cxn modelId="{AA52B084-0C7F-46F1-96B0-E5016C40D26E}" type="presParOf" srcId="{6AE2322C-106D-4C21-A3C6-8D2B4E7146A4}" destId="{BD2F90D7-0EB4-4BCB-8F32-B9E4CA3F2925}" srcOrd="0" destOrd="0" presId="urn:microsoft.com/office/officeart/2018/2/layout/IconVerticalSolidList"/>
    <dgm:cxn modelId="{D6ED6E2D-3E7E-4B72-9ED5-6F66219DCCFB}" type="presParOf" srcId="{6AE2322C-106D-4C21-A3C6-8D2B4E7146A4}" destId="{D2BBE8B7-9EE1-477C-84F2-6FD0C3BEAA74}" srcOrd="1" destOrd="0" presId="urn:microsoft.com/office/officeart/2018/2/layout/IconVerticalSolidList"/>
    <dgm:cxn modelId="{5B520109-E346-4498-9933-05F966BF5BBF}" type="presParOf" srcId="{6AE2322C-106D-4C21-A3C6-8D2B4E7146A4}" destId="{BB860C3B-B471-4552-BFCF-CCAEBA7136C5}" srcOrd="2" destOrd="0" presId="urn:microsoft.com/office/officeart/2018/2/layout/IconVerticalSolidList"/>
    <dgm:cxn modelId="{7BD2DBF6-4399-4C12-9D6E-DC9A165C01F1}" type="presParOf" srcId="{6AE2322C-106D-4C21-A3C6-8D2B4E7146A4}" destId="{D3EA07A5-A7E3-4158-929F-74FAB9442A14}" srcOrd="3" destOrd="0" presId="urn:microsoft.com/office/officeart/2018/2/layout/IconVerticalSolidList"/>
    <dgm:cxn modelId="{697D88E8-CBAD-47F1-9F27-F1619897C2D4}" type="presParOf" srcId="{26D81A14-10E3-44E9-85CB-2DF5B5A2069F}" destId="{120FD66B-1D16-4649-BD31-AE669F6B5FE2}" srcOrd="9" destOrd="0" presId="urn:microsoft.com/office/officeart/2018/2/layout/IconVerticalSolidList"/>
    <dgm:cxn modelId="{A852E0E3-BCF6-4FF1-B3F4-63F71D6E159E}" type="presParOf" srcId="{26D81A14-10E3-44E9-85CB-2DF5B5A2069F}" destId="{7C42B6F2-D856-4A89-9B9E-1E6C470BD756}" srcOrd="10" destOrd="0" presId="urn:microsoft.com/office/officeart/2018/2/layout/IconVerticalSolidList"/>
    <dgm:cxn modelId="{87F9C1D7-56FC-4790-A8E2-1340C3513187}" type="presParOf" srcId="{7C42B6F2-D856-4A89-9B9E-1E6C470BD756}" destId="{F4C453BD-AC3B-4D50-961E-4615711A60B1}" srcOrd="0" destOrd="0" presId="urn:microsoft.com/office/officeart/2018/2/layout/IconVerticalSolidList"/>
    <dgm:cxn modelId="{524CE6AC-833A-4765-BAFE-18409EEC792F}" type="presParOf" srcId="{7C42B6F2-D856-4A89-9B9E-1E6C470BD756}" destId="{74D61DB8-1D93-4B3B-9D2F-7A1A4B1941BE}" srcOrd="1" destOrd="0" presId="urn:microsoft.com/office/officeart/2018/2/layout/IconVerticalSolidList"/>
    <dgm:cxn modelId="{B851B9DF-DA0D-4EC2-9EFB-FEED60A83449}" type="presParOf" srcId="{7C42B6F2-D856-4A89-9B9E-1E6C470BD756}" destId="{919B1F59-2697-4DFB-9F40-3E625F0763F9}" srcOrd="2" destOrd="0" presId="urn:microsoft.com/office/officeart/2018/2/layout/IconVerticalSolidList"/>
    <dgm:cxn modelId="{523AEC04-B1B2-4E98-A3C4-1A4168A963DC}" type="presParOf" srcId="{7C42B6F2-D856-4A89-9B9E-1E6C470BD756}" destId="{DA4470B2-CFDC-41D0-8E2A-256BC46004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2659C3-ECAA-44C6-8986-A168858F7F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7C17C7F-4897-43FA-9868-540B254FBE4A}">
      <dgm:prSet/>
      <dgm:spPr>
        <a:solidFill>
          <a:schemeClr val="accent1">
            <a:lumMod val="40000"/>
            <a:lumOff val="60000"/>
          </a:schemeClr>
        </a:solidFill>
      </dgm:spPr>
      <dgm:t>
        <a:bodyPr/>
        <a:lstStyle/>
        <a:p>
          <a:r>
            <a:rPr lang="en-US" baseline="0" dirty="0">
              <a:solidFill>
                <a:schemeClr val="tx1"/>
              </a:solidFill>
            </a:rPr>
            <a:t>Constant changes right now on test dates and testing policies!</a:t>
          </a:r>
          <a:endParaRPr lang="en-US" dirty="0">
            <a:solidFill>
              <a:schemeClr val="tx1"/>
            </a:solidFill>
          </a:endParaRPr>
        </a:p>
      </dgm:t>
    </dgm:pt>
    <dgm:pt modelId="{A06FEBB9-45D1-403A-A98B-ADD2BAE0FDFD}" type="parTrans" cxnId="{4BF606F6-A53A-49DB-86FC-E51D5BEE8F56}">
      <dgm:prSet/>
      <dgm:spPr/>
      <dgm:t>
        <a:bodyPr/>
        <a:lstStyle/>
        <a:p>
          <a:endParaRPr lang="en-US"/>
        </a:p>
      </dgm:t>
    </dgm:pt>
    <dgm:pt modelId="{9F830E65-541B-4409-817A-811FDBD0E677}" type="sibTrans" cxnId="{4BF606F6-A53A-49DB-86FC-E51D5BEE8F56}">
      <dgm:prSet/>
      <dgm:spPr/>
      <dgm:t>
        <a:bodyPr/>
        <a:lstStyle/>
        <a:p>
          <a:endParaRPr lang="en-US"/>
        </a:p>
      </dgm:t>
    </dgm:pt>
    <dgm:pt modelId="{6628A31C-3503-4A9C-A8E4-FD5CECC97EBE}">
      <dgm:prSet/>
      <dgm:spPr>
        <a:solidFill>
          <a:schemeClr val="accent1">
            <a:lumMod val="40000"/>
            <a:lumOff val="60000"/>
          </a:schemeClr>
        </a:solidFill>
      </dgm:spPr>
      <dgm:t>
        <a:bodyPr/>
        <a:lstStyle/>
        <a:p>
          <a:r>
            <a:rPr lang="en-US" baseline="0" dirty="0">
              <a:solidFill>
                <a:schemeClr val="tx1"/>
              </a:solidFill>
            </a:rPr>
            <a:t>More and More colleges are going test optional</a:t>
          </a:r>
          <a:endParaRPr lang="en-US" dirty="0">
            <a:solidFill>
              <a:schemeClr val="tx1"/>
            </a:solidFill>
          </a:endParaRPr>
        </a:p>
      </dgm:t>
    </dgm:pt>
    <dgm:pt modelId="{E1D73484-2E79-4ED8-9E18-5A88A460915A}" type="parTrans" cxnId="{E433E2BF-CFC3-4783-A351-CD41FA32F33E}">
      <dgm:prSet/>
      <dgm:spPr/>
      <dgm:t>
        <a:bodyPr/>
        <a:lstStyle/>
        <a:p>
          <a:endParaRPr lang="en-US"/>
        </a:p>
      </dgm:t>
    </dgm:pt>
    <dgm:pt modelId="{215AE1DD-A2B8-4C79-9ED3-963324B1FC90}" type="sibTrans" cxnId="{E433E2BF-CFC3-4783-A351-CD41FA32F33E}">
      <dgm:prSet/>
      <dgm:spPr/>
      <dgm:t>
        <a:bodyPr/>
        <a:lstStyle/>
        <a:p>
          <a:endParaRPr lang="en-US"/>
        </a:p>
      </dgm:t>
    </dgm:pt>
    <dgm:pt modelId="{EB76D35A-04AF-4EBE-83E4-F82851C89B66}">
      <dgm:prSet/>
      <dgm:spPr>
        <a:solidFill>
          <a:schemeClr val="accent1">
            <a:lumMod val="40000"/>
            <a:lumOff val="60000"/>
          </a:schemeClr>
        </a:solidFill>
      </dgm:spPr>
      <dgm:t>
        <a:bodyPr/>
        <a:lstStyle/>
        <a:p>
          <a:r>
            <a:rPr lang="en-US" baseline="0" dirty="0">
              <a:solidFill>
                <a:schemeClr val="tx1"/>
              </a:solidFill>
            </a:rPr>
            <a:t>Some say ACT caters a bit towards general academic strengths</a:t>
          </a:r>
          <a:endParaRPr lang="en-US" dirty="0">
            <a:solidFill>
              <a:schemeClr val="tx1"/>
            </a:solidFill>
          </a:endParaRPr>
        </a:p>
      </dgm:t>
    </dgm:pt>
    <dgm:pt modelId="{1AC74F69-C219-46A3-B66B-6A96B69C0460}" type="parTrans" cxnId="{439069DF-3F43-460E-AA0E-0C96417D642D}">
      <dgm:prSet/>
      <dgm:spPr/>
      <dgm:t>
        <a:bodyPr/>
        <a:lstStyle/>
        <a:p>
          <a:endParaRPr lang="en-US"/>
        </a:p>
      </dgm:t>
    </dgm:pt>
    <dgm:pt modelId="{31EE79FC-8D36-478E-B6F8-CB8D5B3B63D3}" type="sibTrans" cxnId="{439069DF-3F43-460E-AA0E-0C96417D642D}">
      <dgm:prSet/>
      <dgm:spPr/>
      <dgm:t>
        <a:bodyPr/>
        <a:lstStyle/>
        <a:p>
          <a:endParaRPr lang="en-US"/>
        </a:p>
      </dgm:t>
    </dgm:pt>
    <dgm:pt modelId="{3A639D03-38F8-4D97-AB42-D2E046527934}">
      <dgm:prSet/>
      <dgm:spPr>
        <a:solidFill>
          <a:schemeClr val="accent1">
            <a:lumMod val="40000"/>
            <a:lumOff val="60000"/>
          </a:schemeClr>
        </a:solidFill>
      </dgm:spPr>
      <dgm:t>
        <a:bodyPr/>
        <a:lstStyle/>
        <a:p>
          <a:r>
            <a:rPr lang="en-US" baseline="0" dirty="0">
              <a:solidFill>
                <a:schemeClr val="tx1"/>
              </a:solidFill>
            </a:rPr>
            <a:t>SAT gives slightly more time per question than ACT.</a:t>
          </a:r>
          <a:endParaRPr lang="en-US" dirty="0">
            <a:solidFill>
              <a:schemeClr val="tx1"/>
            </a:solidFill>
          </a:endParaRPr>
        </a:p>
      </dgm:t>
    </dgm:pt>
    <dgm:pt modelId="{A9D02589-F2E9-47DF-B4E0-35974DDE3620}" type="parTrans" cxnId="{0005F52C-CA6E-45E1-B620-9D5D8656BB80}">
      <dgm:prSet/>
      <dgm:spPr/>
      <dgm:t>
        <a:bodyPr/>
        <a:lstStyle/>
        <a:p>
          <a:endParaRPr lang="en-US"/>
        </a:p>
      </dgm:t>
    </dgm:pt>
    <dgm:pt modelId="{DC5FBB49-203C-4F20-94B0-DFBD93A8E7A2}" type="sibTrans" cxnId="{0005F52C-CA6E-45E1-B620-9D5D8656BB80}">
      <dgm:prSet/>
      <dgm:spPr/>
      <dgm:t>
        <a:bodyPr/>
        <a:lstStyle/>
        <a:p>
          <a:endParaRPr lang="en-US"/>
        </a:p>
      </dgm:t>
    </dgm:pt>
    <dgm:pt modelId="{1029870E-0EB6-4399-9331-3D0C84E94D2B}">
      <dgm:prSet/>
      <dgm:spPr>
        <a:solidFill>
          <a:schemeClr val="accent1">
            <a:lumMod val="40000"/>
            <a:lumOff val="60000"/>
          </a:schemeClr>
        </a:solidFill>
      </dgm:spPr>
      <dgm:t>
        <a:bodyPr/>
        <a:lstStyle/>
        <a:p>
          <a:r>
            <a:rPr lang="en-US" baseline="0" dirty="0">
              <a:solidFill>
                <a:schemeClr val="tx1"/>
              </a:solidFill>
            </a:rPr>
            <a:t>Neither penalizes for wrong answers, so you should always give your best guess!</a:t>
          </a:r>
          <a:endParaRPr lang="en-US" dirty="0">
            <a:solidFill>
              <a:schemeClr val="tx1"/>
            </a:solidFill>
          </a:endParaRPr>
        </a:p>
      </dgm:t>
    </dgm:pt>
    <dgm:pt modelId="{AD63AC39-5F18-4569-89AA-785901BB1CD6}" type="parTrans" cxnId="{E0004FA3-6157-4775-8C31-A48737E8AF57}">
      <dgm:prSet/>
      <dgm:spPr/>
      <dgm:t>
        <a:bodyPr/>
        <a:lstStyle/>
        <a:p>
          <a:endParaRPr lang="en-US"/>
        </a:p>
      </dgm:t>
    </dgm:pt>
    <dgm:pt modelId="{D2E7E028-B8F3-48BA-B007-89D4B2FC7016}" type="sibTrans" cxnId="{E0004FA3-6157-4775-8C31-A48737E8AF57}">
      <dgm:prSet/>
      <dgm:spPr/>
      <dgm:t>
        <a:bodyPr/>
        <a:lstStyle/>
        <a:p>
          <a:endParaRPr lang="en-US"/>
        </a:p>
      </dgm:t>
    </dgm:pt>
    <dgm:pt modelId="{25C77E03-57C4-40C4-89F4-1D53B0AC901E}">
      <dgm:prSet/>
      <dgm:spPr>
        <a:solidFill>
          <a:schemeClr val="accent1">
            <a:lumMod val="40000"/>
            <a:lumOff val="60000"/>
          </a:schemeClr>
        </a:solidFill>
      </dgm:spPr>
      <dgm:t>
        <a:bodyPr/>
        <a:lstStyle/>
        <a:p>
          <a:r>
            <a:rPr lang="en-US" baseline="0" dirty="0">
              <a:solidFill>
                <a:schemeClr val="tx1"/>
              </a:solidFill>
            </a:rPr>
            <a:t>Neither measure intelligence – just how well you do at taking this company’s test</a:t>
          </a:r>
          <a:endParaRPr lang="en-US" dirty="0">
            <a:solidFill>
              <a:schemeClr val="tx1"/>
            </a:solidFill>
          </a:endParaRPr>
        </a:p>
      </dgm:t>
    </dgm:pt>
    <dgm:pt modelId="{D76EFB0B-C3C4-4108-BB04-C476ADE3A550}" type="parTrans" cxnId="{19F52EF7-E100-4D6D-A507-F9F9D468207B}">
      <dgm:prSet/>
      <dgm:spPr/>
      <dgm:t>
        <a:bodyPr/>
        <a:lstStyle/>
        <a:p>
          <a:endParaRPr lang="en-US"/>
        </a:p>
      </dgm:t>
    </dgm:pt>
    <dgm:pt modelId="{BBA46261-3B86-43EA-95E7-8D2ED3268336}" type="sibTrans" cxnId="{19F52EF7-E100-4D6D-A507-F9F9D468207B}">
      <dgm:prSet/>
      <dgm:spPr/>
      <dgm:t>
        <a:bodyPr/>
        <a:lstStyle/>
        <a:p>
          <a:endParaRPr lang="en-US"/>
        </a:p>
      </dgm:t>
    </dgm:pt>
    <dgm:pt modelId="{30298C2B-0766-4DD7-9FD2-B67906959F51}" type="pres">
      <dgm:prSet presAssocID="{542659C3-ECAA-44C6-8986-A168858F7F63}" presName="diagram" presStyleCnt="0">
        <dgm:presLayoutVars>
          <dgm:dir/>
          <dgm:resizeHandles val="exact"/>
        </dgm:presLayoutVars>
      </dgm:prSet>
      <dgm:spPr/>
    </dgm:pt>
    <dgm:pt modelId="{B516FB5A-F8E7-41A5-8FEC-51AA514750DD}" type="pres">
      <dgm:prSet presAssocID="{57C17C7F-4897-43FA-9868-540B254FBE4A}" presName="node" presStyleLbl="node1" presStyleIdx="0" presStyleCnt="6">
        <dgm:presLayoutVars>
          <dgm:bulletEnabled val="1"/>
        </dgm:presLayoutVars>
      </dgm:prSet>
      <dgm:spPr/>
    </dgm:pt>
    <dgm:pt modelId="{397DBA0C-16A6-45A1-BB97-D3C82513869D}" type="pres">
      <dgm:prSet presAssocID="{9F830E65-541B-4409-817A-811FDBD0E677}" presName="sibTrans" presStyleCnt="0"/>
      <dgm:spPr/>
    </dgm:pt>
    <dgm:pt modelId="{8CCECE75-80B0-4168-B344-3AF568341BBB}" type="pres">
      <dgm:prSet presAssocID="{6628A31C-3503-4A9C-A8E4-FD5CECC97EBE}" presName="node" presStyleLbl="node1" presStyleIdx="1" presStyleCnt="6">
        <dgm:presLayoutVars>
          <dgm:bulletEnabled val="1"/>
        </dgm:presLayoutVars>
      </dgm:prSet>
      <dgm:spPr/>
    </dgm:pt>
    <dgm:pt modelId="{71900BCE-667B-4BFF-8521-E98A544EA8C8}" type="pres">
      <dgm:prSet presAssocID="{215AE1DD-A2B8-4C79-9ED3-963324B1FC90}" presName="sibTrans" presStyleCnt="0"/>
      <dgm:spPr/>
    </dgm:pt>
    <dgm:pt modelId="{D03CAFB4-B403-46B0-81D4-F7B8D2A7431C}" type="pres">
      <dgm:prSet presAssocID="{EB76D35A-04AF-4EBE-83E4-F82851C89B66}" presName="node" presStyleLbl="node1" presStyleIdx="2" presStyleCnt="6">
        <dgm:presLayoutVars>
          <dgm:bulletEnabled val="1"/>
        </dgm:presLayoutVars>
      </dgm:prSet>
      <dgm:spPr/>
    </dgm:pt>
    <dgm:pt modelId="{763CC734-4D38-4A05-A675-FA88906067B8}" type="pres">
      <dgm:prSet presAssocID="{31EE79FC-8D36-478E-B6F8-CB8D5B3B63D3}" presName="sibTrans" presStyleCnt="0"/>
      <dgm:spPr/>
    </dgm:pt>
    <dgm:pt modelId="{273C382B-F420-4457-A6F9-A27D643C9737}" type="pres">
      <dgm:prSet presAssocID="{3A639D03-38F8-4D97-AB42-D2E046527934}" presName="node" presStyleLbl="node1" presStyleIdx="3" presStyleCnt="6">
        <dgm:presLayoutVars>
          <dgm:bulletEnabled val="1"/>
        </dgm:presLayoutVars>
      </dgm:prSet>
      <dgm:spPr/>
    </dgm:pt>
    <dgm:pt modelId="{E55403D3-3075-48BA-AC95-338B7A0D2997}" type="pres">
      <dgm:prSet presAssocID="{DC5FBB49-203C-4F20-94B0-DFBD93A8E7A2}" presName="sibTrans" presStyleCnt="0"/>
      <dgm:spPr/>
    </dgm:pt>
    <dgm:pt modelId="{554C14DD-7E62-4E04-AE65-B03799D80EE2}" type="pres">
      <dgm:prSet presAssocID="{1029870E-0EB6-4399-9331-3D0C84E94D2B}" presName="node" presStyleLbl="node1" presStyleIdx="4" presStyleCnt="6">
        <dgm:presLayoutVars>
          <dgm:bulletEnabled val="1"/>
        </dgm:presLayoutVars>
      </dgm:prSet>
      <dgm:spPr/>
    </dgm:pt>
    <dgm:pt modelId="{B7E527B7-39EA-4FC2-B65F-AD315FC1CA80}" type="pres">
      <dgm:prSet presAssocID="{D2E7E028-B8F3-48BA-B007-89D4B2FC7016}" presName="sibTrans" presStyleCnt="0"/>
      <dgm:spPr/>
    </dgm:pt>
    <dgm:pt modelId="{62125EAB-C425-46D6-A82B-9824018C9EA0}" type="pres">
      <dgm:prSet presAssocID="{25C77E03-57C4-40C4-89F4-1D53B0AC901E}" presName="node" presStyleLbl="node1" presStyleIdx="5" presStyleCnt="6">
        <dgm:presLayoutVars>
          <dgm:bulletEnabled val="1"/>
        </dgm:presLayoutVars>
      </dgm:prSet>
      <dgm:spPr/>
    </dgm:pt>
  </dgm:ptLst>
  <dgm:cxnLst>
    <dgm:cxn modelId="{29D73C03-A469-4232-80FE-88C1CBBFF2C5}" type="presOf" srcId="{EB76D35A-04AF-4EBE-83E4-F82851C89B66}" destId="{D03CAFB4-B403-46B0-81D4-F7B8D2A7431C}" srcOrd="0" destOrd="0" presId="urn:microsoft.com/office/officeart/2005/8/layout/default"/>
    <dgm:cxn modelId="{0C72BB17-12AB-4648-AD04-AE1FF803FBF0}" type="presOf" srcId="{3A639D03-38F8-4D97-AB42-D2E046527934}" destId="{273C382B-F420-4457-A6F9-A27D643C9737}" srcOrd="0" destOrd="0" presId="urn:microsoft.com/office/officeart/2005/8/layout/default"/>
    <dgm:cxn modelId="{0005F52C-CA6E-45E1-B620-9D5D8656BB80}" srcId="{542659C3-ECAA-44C6-8986-A168858F7F63}" destId="{3A639D03-38F8-4D97-AB42-D2E046527934}" srcOrd="3" destOrd="0" parTransId="{A9D02589-F2E9-47DF-B4E0-35974DDE3620}" sibTransId="{DC5FBB49-203C-4F20-94B0-DFBD93A8E7A2}"/>
    <dgm:cxn modelId="{23B2C74D-99E2-4D70-AC1C-085672717AEC}" type="presOf" srcId="{57C17C7F-4897-43FA-9868-540B254FBE4A}" destId="{B516FB5A-F8E7-41A5-8FEC-51AA514750DD}" srcOrd="0" destOrd="0" presId="urn:microsoft.com/office/officeart/2005/8/layout/default"/>
    <dgm:cxn modelId="{55A72473-2093-4B8E-BE6B-38F65E03589A}" type="presOf" srcId="{6628A31C-3503-4A9C-A8E4-FD5CECC97EBE}" destId="{8CCECE75-80B0-4168-B344-3AF568341BBB}" srcOrd="0" destOrd="0" presId="urn:microsoft.com/office/officeart/2005/8/layout/default"/>
    <dgm:cxn modelId="{E0004FA3-6157-4775-8C31-A48737E8AF57}" srcId="{542659C3-ECAA-44C6-8986-A168858F7F63}" destId="{1029870E-0EB6-4399-9331-3D0C84E94D2B}" srcOrd="4" destOrd="0" parTransId="{AD63AC39-5F18-4569-89AA-785901BB1CD6}" sibTransId="{D2E7E028-B8F3-48BA-B007-89D4B2FC7016}"/>
    <dgm:cxn modelId="{E433E2BF-CFC3-4783-A351-CD41FA32F33E}" srcId="{542659C3-ECAA-44C6-8986-A168858F7F63}" destId="{6628A31C-3503-4A9C-A8E4-FD5CECC97EBE}" srcOrd="1" destOrd="0" parTransId="{E1D73484-2E79-4ED8-9E18-5A88A460915A}" sibTransId="{215AE1DD-A2B8-4C79-9ED3-963324B1FC90}"/>
    <dgm:cxn modelId="{FD8014CA-532D-4CD6-B64F-879D1F09A203}" type="presOf" srcId="{1029870E-0EB6-4399-9331-3D0C84E94D2B}" destId="{554C14DD-7E62-4E04-AE65-B03799D80EE2}" srcOrd="0" destOrd="0" presId="urn:microsoft.com/office/officeart/2005/8/layout/default"/>
    <dgm:cxn modelId="{0AF386D0-E47A-4D1D-A3D6-319BE5002E95}" type="presOf" srcId="{25C77E03-57C4-40C4-89F4-1D53B0AC901E}" destId="{62125EAB-C425-46D6-A82B-9824018C9EA0}" srcOrd="0" destOrd="0" presId="urn:microsoft.com/office/officeart/2005/8/layout/default"/>
    <dgm:cxn modelId="{439069DF-3F43-460E-AA0E-0C96417D642D}" srcId="{542659C3-ECAA-44C6-8986-A168858F7F63}" destId="{EB76D35A-04AF-4EBE-83E4-F82851C89B66}" srcOrd="2" destOrd="0" parTransId="{1AC74F69-C219-46A3-B66B-6A96B69C0460}" sibTransId="{31EE79FC-8D36-478E-B6F8-CB8D5B3B63D3}"/>
    <dgm:cxn modelId="{592AECE7-7FA5-448F-9516-F0DF12B8944E}" type="presOf" srcId="{542659C3-ECAA-44C6-8986-A168858F7F63}" destId="{30298C2B-0766-4DD7-9FD2-B67906959F51}" srcOrd="0" destOrd="0" presId="urn:microsoft.com/office/officeart/2005/8/layout/default"/>
    <dgm:cxn modelId="{4BF606F6-A53A-49DB-86FC-E51D5BEE8F56}" srcId="{542659C3-ECAA-44C6-8986-A168858F7F63}" destId="{57C17C7F-4897-43FA-9868-540B254FBE4A}" srcOrd="0" destOrd="0" parTransId="{A06FEBB9-45D1-403A-A98B-ADD2BAE0FDFD}" sibTransId="{9F830E65-541B-4409-817A-811FDBD0E677}"/>
    <dgm:cxn modelId="{19F52EF7-E100-4D6D-A507-F9F9D468207B}" srcId="{542659C3-ECAA-44C6-8986-A168858F7F63}" destId="{25C77E03-57C4-40C4-89F4-1D53B0AC901E}" srcOrd="5" destOrd="0" parTransId="{D76EFB0B-C3C4-4108-BB04-C476ADE3A550}" sibTransId="{BBA46261-3B86-43EA-95E7-8D2ED3268336}"/>
    <dgm:cxn modelId="{BB6F53B0-2253-4AEB-A7B1-3BDBBB38AA13}" type="presParOf" srcId="{30298C2B-0766-4DD7-9FD2-B67906959F51}" destId="{B516FB5A-F8E7-41A5-8FEC-51AA514750DD}" srcOrd="0" destOrd="0" presId="urn:microsoft.com/office/officeart/2005/8/layout/default"/>
    <dgm:cxn modelId="{CCA1569C-B0A1-4156-B9C5-E841CDBE9C6C}" type="presParOf" srcId="{30298C2B-0766-4DD7-9FD2-B67906959F51}" destId="{397DBA0C-16A6-45A1-BB97-D3C82513869D}" srcOrd="1" destOrd="0" presId="urn:microsoft.com/office/officeart/2005/8/layout/default"/>
    <dgm:cxn modelId="{1324BFB6-9D24-4831-A72C-587BD46C7638}" type="presParOf" srcId="{30298C2B-0766-4DD7-9FD2-B67906959F51}" destId="{8CCECE75-80B0-4168-B344-3AF568341BBB}" srcOrd="2" destOrd="0" presId="urn:microsoft.com/office/officeart/2005/8/layout/default"/>
    <dgm:cxn modelId="{0FDF5312-FA25-4B0B-A1FE-D8691DAE70F5}" type="presParOf" srcId="{30298C2B-0766-4DD7-9FD2-B67906959F51}" destId="{71900BCE-667B-4BFF-8521-E98A544EA8C8}" srcOrd="3" destOrd="0" presId="urn:microsoft.com/office/officeart/2005/8/layout/default"/>
    <dgm:cxn modelId="{FF5609B0-1DE9-4211-98A5-295D13A53E94}" type="presParOf" srcId="{30298C2B-0766-4DD7-9FD2-B67906959F51}" destId="{D03CAFB4-B403-46B0-81D4-F7B8D2A7431C}" srcOrd="4" destOrd="0" presId="urn:microsoft.com/office/officeart/2005/8/layout/default"/>
    <dgm:cxn modelId="{B114A9E4-91EC-4EE7-86BE-89BA2641D179}" type="presParOf" srcId="{30298C2B-0766-4DD7-9FD2-B67906959F51}" destId="{763CC734-4D38-4A05-A675-FA88906067B8}" srcOrd="5" destOrd="0" presId="urn:microsoft.com/office/officeart/2005/8/layout/default"/>
    <dgm:cxn modelId="{F238DB7F-4188-49F9-994A-FC3607DA22C3}" type="presParOf" srcId="{30298C2B-0766-4DD7-9FD2-B67906959F51}" destId="{273C382B-F420-4457-A6F9-A27D643C9737}" srcOrd="6" destOrd="0" presId="urn:microsoft.com/office/officeart/2005/8/layout/default"/>
    <dgm:cxn modelId="{4323C011-B702-4A6C-A8BB-3A765C4CBC1C}" type="presParOf" srcId="{30298C2B-0766-4DD7-9FD2-B67906959F51}" destId="{E55403D3-3075-48BA-AC95-338B7A0D2997}" srcOrd="7" destOrd="0" presId="urn:microsoft.com/office/officeart/2005/8/layout/default"/>
    <dgm:cxn modelId="{A88C75A8-0F28-4547-ADC4-3C91438495CE}" type="presParOf" srcId="{30298C2B-0766-4DD7-9FD2-B67906959F51}" destId="{554C14DD-7E62-4E04-AE65-B03799D80EE2}" srcOrd="8" destOrd="0" presId="urn:microsoft.com/office/officeart/2005/8/layout/default"/>
    <dgm:cxn modelId="{4B049F0A-63A0-4066-A564-F6934B48D51B}" type="presParOf" srcId="{30298C2B-0766-4DD7-9FD2-B67906959F51}" destId="{B7E527B7-39EA-4FC2-B65F-AD315FC1CA80}" srcOrd="9" destOrd="0" presId="urn:microsoft.com/office/officeart/2005/8/layout/default"/>
    <dgm:cxn modelId="{B7E0C19B-4EF3-427C-87E1-FF53F7550E63}" type="presParOf" srcId="{30298C2B-0766-4DD7-9FD2-B67906959F51}" destId="{62125EAB-C425-46D6-A82B-9824018C9EA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409713-BA9D-4301-B0EC-05B2FA062FE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E7BBB1-231A-4FAB-B187-EE322491896E}">
      <dgm:prSet/>
      <dgm:spPr/>
      <dgm:t>
        <a:bodyPr/>
        <a:lstStyle/>
        <a:p>
          <a:pPr>
            <a:lnSpc>
              <a:spcPct val="100000"/>
            </a:lnSpc>
          </a:pPr>
          <a:r>
            <a:rPr lang="en-US" baseline="0"/>
            <a:t>Sign ups for both are done through the testing agency.</a:t>
          </a:r>
          <a:endParaRPr lang="en-US"/>
        </a:p>
      </dgm:t>
    </dgm:pt>
    <dgm:pt modelId="{9CFA8578-3408-425A-9D4E-DC1C2A679436}" type="parTrans" cxnId="{1DA22328-106D-44F8-93B5-F737CFED9176}">
      <dgm:prSet/>
      <dgm:spPr/>
      <dgm:t>
        <a:bodyPr/>
        <a:lstStyle/>
        <a:p>
          <a:endParaRPr lang="en-US"/>
        </a:p>
      </dgm:t>
    </dgm:pt>
    <dgm:pt modelId="{4EEAF0BA-BFC4-434F-90DF-4BAB1A4BEF11}" type="sibTrans" cxnId="{1DA22328-106D-44F8-93B5-F737CFED9176}">
      <dgm:prSet/>
      <dgm:spPr/>
      <dgm:t>
        <a:bodyPr/>
        <a:lstStyle/>
        <a:p>
          <a:endParaRPr lang="en-US"/>
        </a:p>
      </dgm:t>
    </dgm:pt>
    <dgm:pt modelId="{C31C75B3-4929-4894-9CAE-091D39685B73}">
      <dgm:prSet/>
      <dgm:spPr/>
      <dgm:t>
        <a:bodyPr/>
        <a:lstStyle/>
        <a:p>
          <a:pPr>
            <a:lnSpc>
              <a:spcPct val="100000"/>
            </a:lnSpc>
          </a:pPr>
          <a:r>
            <a:rPr lang="en-US" baseline="0" dirty="0"/>
            <a:t>Fee Waivers are available for students on free/reduced lunch:     2 waivers each lifetime</a:t>
          </a:r>
          <a:endParaRPr lang="en-US" dirty="0"/>
        </a:p>
      </dgm:t>
    </dgm:pt>
    <dgm:pt modelId="{8FBBC3F1-6C08-47C2-B762-1A5067BE2E3B}" type="parTrans" cxnId="{517CDCEB-9AAB-4BB2-A413-51634CD75694}">
      <dgm:prSet/>
      <dgm:spPr/>
      <dgm:t>
        <a:bodyPr/>
        <a:lstStyle/>
        <a:p>
          <a:endParaRPr lang="en-US"/>
        </a:p>
      </dgm:t>
    </dgm:pt>
    <dgm:pt modelId="{2257A86C-5F18-49F3-B0C2-9C8D56A6CC5B}" type="sibTrans" cxnId="{517CDCEB-9AAB-4BB2-A413-51634CD75694}">
      <dgm:prSet/>
      <dgm:spPr/>
      <dgm:t>
        <a:bodyPr/>
        <a:lstStyle/>
        <a:p>
          <a:endParaRPr lang="en-US"/>
        </a:p>
      </dgm:t>
    </dgm:pt>
    <dgm:pt modelId="{C77A2AA2-33D7-4A14-ACF1-A7BC1DA04E60}">
      <dgm:prSet/>
      <dgm:spPr/>
      <dgm:t>
        <a:bodyPr/>
        <a:lstStyle/>
        <a:p>
          <a:pPr>
            <a:lnSpc>
              <a:spcPct val="100000"/>
            </a:lnSpc>
          </a:pPr>
          <a:r>
            <a:rPr lang="en-US" baseline="0" dirty="0"/>
            <a:t>Test Blind: these schools won’t look at test scores AT ALL.</a:t>
          </a:r>
          <a:endParaRPr lang="en-US" dirty="0"/>
        </a:p>
      </dgm:t>
    </dgm:pt>
    <dgm:pt modelId="{F11F3470-8F72-49D4-992F-ACFC4BB38C76}" type="parTrans" cxnId="{BB6C5803-6083-4ACA-AC43-BD7138453E34}">
      <dgm:prSet/>
      <dgm:spPr/>
      <dgm:t>
        <a:bodyPr/>
        <a:lstStyle/>
        <a:p>
          <a:endParaRPr lang="en-US"/>
        </a:p>
      </dgm:t>
    </dgm:pt>
    <dgm:pt modelId="{A877B914-4B24-4C21-A61C-88D5BFAAD12F}" type="sibTrans" cxnId="{BB6C5803-6083-4ACA-AC43-BD7138453E34}">
      <dgm:prSet/>
      <dgm:spPr/>
      <dgm:t>
        <a:bodyPr/>
        <a:lstStyle/>
        <a:p>
          <a:endParaRPr lang="en-US"/>
        </a:p>
      </dgm:t>
    </dgm:pt>
    <dgm:pt modelId="{93502B70-84C6-449C-8221-634FC8AE6955}">
      <dgm:prSet/>
      <dgm:spPr/>
      <dgm:t>
        <a:bodyPr/>
        <a:lstStyle/>
        <a:p>
          <a:pPr>
            <a:lnSpc>
              <a:spcPct val="100000"/>
            </a:lnSpc>
          </a:pPr>
          <a:r>
            <a:rPr lang="en-US" baseline="0" dirty="0"/>
            <a:t>Test Optional: consider test scores. Check the middle 50% range of scores… if you scored in this range or higher, then submit.</a:t>
          </a:r>
          <a:endParaRPr lang="en-US" dirty="0"/>
        </a:p>
      </dgm:t>
    </dgm:pt>
    <dgm:pt modelId="{C5FC82E7-3BCB-48C8-AD46-E4F36EE58B03}" type="parTrans" cxnId="{0F31E118-6FAC-4582-A362-332129243DF7}">
      <dgm:prSet/>
      <dgm:spPr/>
      <dgm:t>
        <a:bodyPr/>
        <a:lstStyle/>
        <a:p>
          <a:endParaRPr lang="en-US"/>
        </a:p>
      </dgm:t>
    </dgm:pt>
    <dgm:pt modelId="{AF317C4B-47C6-4774-AA5D-F043F36A8E65}" type="sibTrans" cxnId="{0F31E118-6FAC-4582-A362-332129243DF7}">
      <dgm:prSet/>
      <dgm:spPr/>
      <dgm:t>
        <a:bodyPr/>
        <a:lstStyle/>
        <a:p>
          <a:endParaRPr lang="en-US"/>
        </a:p>
      </dgm:t>
    </dgm:pt>
    <dgm:pt modelId="{94442D2B-994C-4F0C-B6F2-956FA204B4CE}">
      <dgm:prSet/>
      <dgm:spPr/>
      <dgm:t>
        <a:bodyPr/>
        <a:lstStyle/>
        <a:p>
          <a:pPr>
            <a:lnSpc>
              <a:spcPct val="100000"/>
            </a:lnSpc>
          </a:pPr>
          <a:r>
            <a:rPr lang="en-US" baseline="0" dirty="0" err="1"/>
            <a:t>Superscoring</a:t>
          </a:r>
          <a:r>
            <a:rPr lang="en-US" baseline="0" dirty="0"/>
            <a:t>: taking the highest score of each section to total your highest composite scores</a:t>
          </a:r>
          <a:endParaRPr lang="en-US" dirty="0"/>
        </a:p>
      </dgm:t>
    </dgm:pt>
    <dgm:pt modelId="{909014E6-F5D6-4767-B8E3-AD57770332BB}" type="parTrans" cxnId="{284FDD3E-F782-4D21-B2A9-39A935F09EB1}">
      <dgm:prSet/>
      <dgm:spPr/>
      <dgm:t>
        <a:bodyPr/>
        <a:lstStyle/>
        <a:p>
          <a:endParaRPr lang="en-US"/>
        </a:p>
      </dgm:t>
    </dgm:pt>
    <dgm:pt modelId="{EC607792-67A9-4B61-9C77-A2DB61051D12}" type="sibTrans" cxnId="{284FDD3E-F782-4D21-B2A9-39A935F09EB1}">
      <dgm:prSet/>
      <dgm:spPr/>
      <dgm:t>
        <a:bodyPr/>
        <a:lstStyle/>
        <a:p>
          <a:endParaRPr lang="en-US"/>
        </a:p>
      </dgm:t>
    </dgm:pt>
    <dgm:pt modelId="{26AF0650-1482-463A-8E70-C7631A41D7BC}" type="pres">
      <dgm:prSet presAssocID="{D7409713-BA9D-4301-B0EC-05B2FA062FE2}" presName="root" presStyleCnt="0">
        <dgm:presLayoutVars>
          <dgm:dir/>
          <dgm:resizeHandles val="exact"/>
        </dgm:presLayoutVars>
      </dgm:prSet>
      <dgm:spPr/>
    </dgm:pt>
    <dgm:pt modelId="{8BC9B62A-E91F-4145-BC1E-645F2D68748F}" type="pres">
      <dgm:prSet presAssocID="{96E7BBB1-231A-4FAB-B187-EE322491896E}" presName="compNode" presStyleCnt="0"/>
      <dgm:spPr/>
    </dgm:pt>
    <dgm:pt modelId="{062FB024-B250-4CE6-A310-471C928C8AF7}" type="pres">
      <dgm:prSet presAssocID="{96E7BBB1-231A-4FAB-B187-EE322491896E}" presName="bgRect" presStyleLbl="bgShp" presStyleIdx="0" presStyleCnt="5"/>
      <dgm:spPr/>
    </dgm:pt>
    <dgm:pt modelId="{FB6F0C99-E4E8-4D02-ABC0-84FA1245623B}" type="pres">
      <dgm:prSet presAssocID="{96E7BBB1-231A-4FAB-B187-EE32249189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648C0B7D-C74F-4F71-AB34-6952714213C1}" type="pres">
      <dgm:prSet presAssocID="{96E7BBB1-231A-4FAB-B187-EE322491896E}" presName="spaceRect" presStyleCnt="0"/>
      <dgm:spPr/>
    </dgm:pt>
    <dgm:pt modelId="{B829CE65-07A5-4BD8-B9CA-C82D6C04537E}" type="pres">
      <dgm:prSet presAssocID="{96E7BBB1-231A-4FAB-B187-EE322491896E}" presName="parTx" presStyleLbl="revTx" presStyleIdx="0" presStyleCnt="5">
        <dgm:presLayoutVars>
          <dgm:chMax val="0"/>
          <dgm:chPref val="0"/>
        </dgm:presLayoutVars>
      </dgm:prSet>
      <dgm:spPr/>
    </dgm:pt>
    <dgm:pt modelId="{ACE8834F-DECB-41CE-ADA7-7CC31B8F7D46}" type="pres">
      <dgm:prSet presAssocID="{4EEAF0BA-BFC4-434F-90DF-4BAB1A4BEF11}" presName="sibTrans" presStyleCnt="0"/>
      <dgm:spPr/>
    </dgm:pt>
    <dgm:pt modelId="{E9228929-3EA3-43BE-9ED1-13ED09CAA268}" type="pres">
      <dgm:prSet presAssocID="{C31C75B3-4929-4894-9CAE-091D39685B73}" presName="compNode" presStyleCnt="0"/>
      <dgm:spPr/>
    </dgm:pt>
    <dgm:pt modelId="{3B6F1B24-83C8-474D-91FC-8C257DDD2F3E}" type="pres">
      <dgm:prSet presAssocID="{C31C75B3-4929-4894-9CAE-091D39685B73}" presName="bgRect" presStyleLbl="bgShp" presStyleIdx="1" presStyleCnt="5"/>
      <dgm:spPr/>
    </dgm:pt>
    <dgm:pt modelId="{8CDCACE0-BD43-4CED-85CE-0E0334077D18}" type="pres">
      <dgm:prSet presAssocID="{C31C75B3-4929-4894-9CAE-091D39685B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ort Balls"/>
        </a:ext>
      </dgm:extLst>
    </dgm:pt>
    <dgm:pt modelId="{FB604EA6-2270-415D-A228-FC2564E6FF55}" type="pres">
      <dgm:prSet presAssocID="{C31C75B3-4929-4894-9CAE-091D39685B73}" presName="spaceRect" presStyleCnt="0"/>
      <dgm:spPr/>
    </dgm:pt>
    <dgm:pt modelId="{5B571765-521D-40CA-B8BF-B1DF08E9BC5E}" type="pres">
      <dgm:prSet presAssocID="{C31C75B3-4929-4894-9CAE-091D39685B73}" presName="parTx" presStyleLbl="revTx" presStyleIdx="1" presStyleCnt="5">
        <dgm:presLayoutVars>
          <dgm:chMax val="0"/>
          <dgm:chPref val="0"/>
        </dgm:presLayoutVars>
      </dgm:prSet>
      <dgm:spPr/>
    </dgm:pt>
    <dgm:pt modelId="{E7127289-212C-4440-ADCA-F66DEB4BE357}" type="pres">
      <dgm:prSet presAssocID="{2257A86C-5F18-49F3-B0C2-9C8D56A6CC5B}" presName="sibTrans" presStyleCnt="0"/>
      <dgm:spPr/>
    </dgm:pt>
    <dgm:pt modelId="{6DF8CCE8-F7DD-4FBB-BCD0-61631F9A68D9}" type="pres">
      <dgm:prSet presAssocID="{C77A2AA2-33D7-4A14-ACF1-A7BC1DA04E60}" presName="compNode" presStyleCnt="0"/>
      <dgm:spPr/>
    </dgm:pt>
    <dgm:pt modelId="{B262D6C4-5D5E-4990-A2A4-3F96E0829C0C}" type="pres">
      <dgm:prSet presAssocID="{C77A2AA2-33D7-4A14-ACF1-A7BC1DA04E60}" presName="bgRect" presStyleLbl="bgShp" presStyleIdx="2" presStyleCnt="5"/>
      <dgm:spPr/>
    </dgm:pt>
    <dgm:pt modelId="{7F4B2875-2934-4B68-B533-B9EE288905B5}" type="pres">
      <dgm:prSet presAssocID="{C77A2AA2-33D7-4A14-ACF1-A7BC1DA04E6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lle"/>
        </a:ext>
      </dgm:extLst>
    </dgm:pt>
    <dgm:pt modelId="{FE77F1FF-3198-4ACA-AFA4-65BF03B12086}" type="pres">
      <dgm:prSet presAssocID="{C77A2AA2-33D7-4A14-ACF1-A7BC1DA04E60}" presName="spaceRect" presStyleCnt="0"/>
      <dgm:spPr/>
    </dgm:pt>
    <dgm:pt modelId="{1F46B650-66FC-4487-AB4F-F7B60926473E}" type="pres">
      <dgm:prSet presAssocID="{C77A2AA2-33D7-4A14-ACF1-A7BC1DA04E60}" presName="parTx" presStyleLbl="revTx" presStyleIdx="2" presStyleCnt="5">
        <dgm:presLayoutVars>
          <dgm:chMax val="0"/>
          <dgm:chPref val="0"/>
        </dgm:presLayoutVars>
      </dgm:prSet>
      <dgm:spPr/>
    </dgm:pt>
    <dgm:pt modelId="{391F879F-97ED-4FCE-ADB8-B5BF318244B0}" type="pres">
      <dgm:prSet presAssocID="{A877B914-4B24-4C21-A61C-88D5BFAAD12F}" presName="sibTrans" presStyleCnt="0"/>
      <dgm:spPr/>
    </dgm:pt>
    <dgm:pt modelId="{B13A597C-54BA-44A9-88E6-57B13CDC6586}" type="pres">
      <dgm:prSet presAssocID="{93502B70-84C6-449C-8221-634FC8AE6955}" presName="compNode" presStyleCnt="0"/>
      <dgm:spPr/>
    </dgm:pt>
    <dgm:pt modelId="{ADE0FEF2-3C7F-4B02-B78E-046891E29CFB}" type="pres">
      <dgm:prSet presAssocID="{93502B70-84C6-449C-8221-634FC8AE6955}" presName="bgRect" presStyleLbl="bgShp" presStyleIdx="3" presStyleCnt="5"/>
      <dgm:spPr/>
    </dgm:pt>
    <dgm:pt modelId="{806795D5-82C4-4C26-8729-A23691DC218F}" type="pres">
      <dgm:prSet presAssocID="{93502B70-84C6-449C-8221-634FC8AE69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List"/>
        </a:ext>
      </dgm:extLst>
    </dgm:pt>
    <dgm:pt modelId="{D7CF6BF0-D278-47B2-86F5-16D65745AC7B}" type="pres">
      <dgm:prSet presAssocID="{93502B70-84C6-449C-8221-634FC8AE6955}" presName="spaceRect" presStyleCnt="0"/>
      <dgm:spPr/>
    </dgm:pt>
    <dgm:pt modelId="{C4F04CA4-25F3-4354-8692-762C802E4B04}" type="pres">
      <dgm:prSet presAssocID="{93502B70-84C6-449C-8221-634FC8AE6955}" presName="parTx" presStyleLbl="revTx" presStyleIdx="3" presStyleCnt="5">
        <dgm:presLayoutVars>
          <dgm:chMax val="0"/>
          <dgm:chPref val="0"/>
        </dgm:presLayoutVars>
      </dgm:prSet>
      <dgm:spPr/>
    </dgm:pt>
    <dgm:pt modelId="{1EAFC31C-52A8-4093-A6A9-37046876DE49}" type="pres">
      <dgm:prSet presAssocID="{AF317C4B-47C6-4774-AA5D-F043F36A8E65}" presName="sibTrans" presStyleCnt="0"/>
      <dgm:spPr/>
    </dgm:pt>
    <dgm:pt modelId="{4B3E0320-602C-42AA-A858-CC209BE8979E}" type="pres">
      <dgm:prSet presAssocID="{94442D2B-994C-4F0C-B6F2-956FA204B4CE}" presName="compNode" presStyleCnt="0"/>
      <dgm:spPr/>
    </dgm:pt>
    <dgm:pt modelId="{D4D612DF-2219-4460-B3D5-BC9B47C90B19}" type="pres">
      <dgm:prSet presAssocID="{94442D2B-994C-4F0C-B6F2-956FA204B4CE}" presName="bgRect" presStyleLbl="bgShp" presStyleIdx="4" presStyleCnt="5"/>
      <dgm:spPr/>
    </dgm:pt>
    <dgm:pt modelId="{8BD69B40-118A-4B35-B3D6-E12D8F099CBE}" type="pres">
      <dgm:prSet presAssocID="{94442D2B-994C-4F0C-B6F2-956FA204B4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ar"/>
        </a:ext>
      </dgm:extLst>
    </dgm:pt>
    <dgm:pt modelId="{270E662F-30BC-44C0-B6FC-165837D0BFBF}" type="pres">
      <dgm:prSet presAssocID="{94442D2B-994C-4F0C-B6F2-956FA204B4CE}" presName="spaceRect" presStyleCnt="0"/>
      <dgm:spPr/>
    </dgm:pt>
    <dgm:pt modelId="{12F75953-32A4-4BD4-B678-CBFF35E7DB8D}" type="pres">
      <dgm:prSet presAssocID="{94442D2B-994C-4F0C-B6F2-956FA204B4CE}" presName="parTx" presStyleLbl="revTx" presStyleIdx="4" presStyleCnt="5">
        <dgm:presLayoutVars>
          <dgm:chMax val="0"/>
          <dgm:chPref val="0"/>
        </dgm:presLayoutVars>
      </dgm:prSet>
      <dgm:spPr/>
    </dgm:pt>
  </dgm:ptLst>
  <dgm:cxnLst>
    <dgm:cxn modelId="{BB6C5803-6083-4ACA-AC43-BD7138453E34}" srcId="{D7409713-BA9D-4301-B0EC-05B2FA062FE2}" destId="{C77A2AA2-33D7-4A14-ACF1-A7BC1DA04E60}" srcOrd="2" destOrd="0" parTransId="{F11F3470-8F72-49D4-992F-ACFC4BB38C76}" sibTransId="{A877B914-4B24-4C21-A61C-88D5BFAAD12F}"/>
    <dgm:cxn modelId="{0F31E118-6FAC-4582-A362-332129243DF7}" srcId="{D7409713-BA9D-4301-B0EC-05B2FA062FE2}" destId="{93502B70-84C6-449C-8221-634FC8AE6955}" srcOrd="3" destOrd="0" parTransId="{C5FC82E7-3BCB-48C8-AD46-E4F36EE58B03}" sibTransId="{AF317C4B-47C6-4774-AA5D-F043F36A8E65}"/>
    <dgm:cxn modelId="{1DA22328-106D-44F8-93B5-F737CFED9176}" srcId="{D7409713-BA9D-4301-B0EC-05B2FA062FE2}" destId="{96E7BBB1-231A-4FAB-B187-EE322491896E}" srcOrd="0" destOrd="0" parTransId="{9CFA8578-3408-425A-9D4E-DC1C2A679436}" sibTransId="{4EEAF0BA-BFC4-434F-90DF-4BAB1A4BEF11}"/>
    <dgm:cxn modelId="{41D30F34-761F-4551-AFB6-00293C2A0F5D}" type="presOf" srcId="{93502B70-84C6-449C-8221-634FC8AE6955}" destId="{C4F04CA4-25F3-4354-8692-762C802E4B04}" srcOrd="0" destOrd="0" presId="urn:microsoft.com/office/officeart/2018/2/layout/IconVerticalSolidList"/>
    <dgm:cxn modelId="{284FDD3E-F782-4D21-B2A9-39A935F09EB1}" srcId="{D7409713-BA9D-4301-B0EC-05B2FA062FE2}" destId="{94442D2B-994C-4F0C-B6F2-956FA204B4CE}" srcOrd="4" destOrd="0" parTransId="{909014E6-F5D6-4767-B8E3-AD57770332BB}" sibTransId="{EC607792-67A9-4B61-9C77-A2DB61051D12}"/>
    <dgm:cxn modelId="{547D1E49-3DE7-4BA1-94B0-50EFB2815EC2}" type="presOf" srcId="{96E7BBB1-231A-4FAB-B187-EE322491896E}" destId="{B829CE65-07A5-4BD8-B9CA-C82D6C04537E}" srcOrd="0" destOrd="0" presId="urn:microsoft.com/office/officeart/2018/2/layout/IconVerticalSolidList"/>
    <dgm:cxn modelId="{24D1D28D-9826-4D40-9BD7-CBC51D886CB9}" type="presOf" srcId="{94442D2B-994C-4F0C-B6F2-956FA204B4CE}" destId="{12F75953-32A4-4BD4-B678-CBFF35E7DB8D}" srcOrd="0" destOrd="0" presId="urn:microsoft.com/office/officeart/2018/2/layout/IconVerticalSolidList"/>
    <dgm:cxn modelId="{04E36A9D-7714-491B-AD63-5DE389FE98BB}" type="presOf" srcId="{D7409713-BA9D-4301-B0EC-05B2FA062FE2}" destId="{26AF0650-1482-463A-8E70-C7631A41D7BC}" srcOrd="0" destOrd="0" presId="urn:microsoft.com/office/officeart/2018/2/layout/IconVerticalSolidList"/>
    <dgm:cxn modelId="{736221AF-5D77-467F-8D24-9C4A65FE3B49}" type="presOf" srcId="{C31C75B3-4929-4894-9CAE-091D39685B73}" destId="{5B571765-521D-40CA-B8BF-B1DF08E9BC5E}" srcOrd="0" destOrd="0" presId="urn:microsoft.com/office/officeart/2018/2/layout/IconVerticalSolidList"/>
    <dgm:cxn modelId="{AF4AA4CC-EE0B-42D4-8F80-8D52590A889C}" type="presOf" srcId="{C77A2AA2-33D7-4A14-ACF1-A7BC1DA04E60}" destId="{1F46B650-66FC-4487-AB4F-F7B60926473E}" srcOrd="0" destOrd="0" presId="urn:microsoft.com/office/officeart/2018/2/layout/IconVerticalSolidList"/>
    <dgm:cxn modelId="{517CDCEB-9AAB-4BB2-A413-51634CD75694}" srcId="{D7409713-BA9D-4301-B0EC-05B2FA062FE2}" destId="{C31C75B3-4929-4894-9CAE-091D39685B73}" srcOrd="1" destOrd="0" parTransId="{8FBBC3F1-6C08-47C2-B762-1A5067BE2E3B}" sibTransId="{2257A86C-5F18-49F3-B0C2-9C8D56A6CC5B}"/>
    <dgm:cxn modelId="{83A5D7D4-179E-42E3-BD89-2614569604C1}" type="presParOf" srcId="{26AF0650-1482-463A-8E70-C7631A41D7BC}" destId="{8BC9B62A-E91F-4145-BC1E-645F2D68748F}" srcOrd="0" destOrd="0" presId="urn:microsoft.com/office/officeart/2018/2/layout/IconVerticalSolidList"/>
    <dgm:cxn modelId="{BC61E8F4-AC59-4642-99F2-3536BB8B69E2}" type="presParOf" srcId="{8BC9B62A-E91F-4145-BC1E-645F2D68748F}" destId="{062FB024-B250-4CE6-A310-471C928C8AF7}" srcOrd="0" destOrd="0" presId="urn:microsoft.com/office/officeart/2018/2/layout/IconVerticalSolidList"/>
    <dgm:cxn modelId="{FE2A42E3-0DAB-4D54-BB0B-A6DD8FA1B340}" type="presParOf" srcId="{8BC9B62A-E91F-4145-BC1E-645F2D68748F}" destId="{FB6F0C99-E4E8-4D02-ABC0-84FA1245623B}" srcOrd="1" destOrd="0" presId="urn:microsoft.com/office/officeart/2018/2/layout/IconVerticalSolidList"/>
    <dgm:cxn modelId="{E0344968-7C99-4990-994D-3E1CC09E1BD7}" type="presParOf" srcId="{8BC9B62A-E91F-4145-BC1E-645F2D68748F}" destId="{648C0B7D-C74F-4F71-AB34-6952714213C1}" srcOrd="2" destOrd="0" presId="urn:microsoft.com/office/officeart/2018/2/layout/IconVerticalSolidList"/>
    <dgm:cxn modelId="{FBD7193A-B597-4E7F-B35B-910AE6CAC462}" type="presParOf" srcId="{8BC9B62A-E91F-4145-BC1E-645F2D68748F}" destId="{B829CE65-07A5-4BD8-B9CA-C82D6C04537E}" srcOrd="3" destOrd="0" presId="urn:microsoft.com/office/officeart/2018/2/layout/IconVerticalSolidList"/>
    <dgm:cxn modelId="{AAE4C6DD-2227-4C68-9D91-65E8A8863996}" type="presParOf" srcId="{26AF0650-1482-463A-8E70-C7631A41D7BC}" destId="{ACE8834F-DECB-41CE-ADA7-7CC31B8F7D46}" srcOrd="1" destOrd="0" presId="urn:microsoft.com/office/officeart/2018/2/layout/IconVerticalSolidList"/>
    <dgm:cxn modelId="{D67AC0EE-FD1A-4574-8EED-0D7568610329}" type="presParOf" srcId="{26AF0650-1482-463A-8E70-C7631A41D7BC}" destId="{E9228929-3EA3-43BE-9ED1-13ED09CAA268}" srcOrd="2" destOrd="0" presId="urn:microsoft.com/office/officeart/2018/2/layout/IconVerticalSolidList"/>
    <dgm:cxn modelId="{19403AFB-C84D-489D-A6A6-43C395A85105}" type="presParOf" srcId="{E9228929-3EA3-43BE-9ED1-13ED09CAA268}" destId="{3B6F1B24-83C8-474D-91FC-8C257DDD2F3E}" srcOrd="0" destOrd="0" presId="urn:microsoft.com/office/officeart/2018/2/layout/IconVerticalSolidList"/>
    <dgm:cxn modelId="{BC80459D-99FE-4DED-A316-17D05CE99CF9}" type="presParOf" srcId="{E9228929-3EA3-43BE-9ED1-13ED09CAA268}" destId="{8CDCACE0-BD43-4CED-85CE-0E0334077D18}" srcOrd="1" destOrd="0" presId="urn:microsoft.com/office/officeart/2018/2/layout/IconVerticalSolidList"/>
    <dgm:cxn modelId="{1D3F5E4A-35C4-441F-8C44-303D0FF4F56B}" type="presParOf" srcId="{E9228929-3EA3-43BE-9ED1-13ED09CAA268}" destId="{FB604EA6-2270-415D-A228-FC2564E6FF55}" srcOrd="2" destOrd="0" presId="urn:microsoft.com/office/officeart/2018/2/layout/IconVerticalSolidList"/>
    <dgm:cxn modelId="{3ABC5761-1CA9-47DC-AF6C-363F7CDC2FBE}" type="presParOf" srcId="{E9228929-3EA3-43BE-9ED1-13ED09CAA268}" destId="{5B571765-521D-40CA-B8BF-B1DF08E9BC5E}" srcOrd="3" destOrd="0" presId="urn:microsoft.com/office/officeart/2018/2/layout/IconVerticalSolidList"/>
    <dgm:cxn modelId="{9DC9F530-150D-41AE-B4D3-ECB3687D53F4}" type="presParOf" srcId="{26AF0650-1482-463A-8E70-C7631A41D7BC}" destId="{E7127289-212C-4440-ADCA-F66DEB4BE357}" srcOrd="3" destOrd="0" presId="urn:microsoft.com/office/officeart/2018/2/layout/IconVerticalSolidList"/>
    <dgm:cxn modelId="{D8A1DA78-0073-48BE-96DF-B743C5D30D7C}" type="presParOf" srcId="{26AF0650-1482-463A-8E70-C7631A41D7BC}" destId="{6DF8CCE8-F7DD-4FBB-BCD0-61631F9A68D9}" srcOrd="4" destOrd="0" presId="urn:microsoft.com/office/officeart/2018/2/layout/IconVerticalSolidList"/>
    <dgm:cxn modelId="{DCC857FD-E7B8-4F59-B246-8AC30A58AB7B}" type="presParOf" srcId="{6DF8CCE8-F7DD-4FBB-BCD0-61631F9A68D9}" destId="{B262D6C4-5D5E-4990-A2A4-3F96E0829C0C}" srcOrd="0" destOrd="0" presId="urn:microsoft.com/office/officeart/2018/2/layout/IconVerticalSolidList"/>
    <dgm:cxn modelId="{78E8578A-40D8-486A-8F49-BDF1016EE5E8}" type="presParOf" srcId="{6DF8CCE8-F7DD-4FBB-BCD0-61631F9A68D9}" destId="{7F4B2875-2934-4B68-B533-B9EE288905B5}" srcOrd="1" destOrd="0" presId="urn:microsoft.com/office/officeart/2018/2/layout/IconVerticalSolidList"/>
    <dgm:cxn modelId="{5DBF1389-106B-44D1-A6C5-3A3791B35CD2}" type="presParOf" srcId="{6DF8CCE8-F7DD-4FBB-BCD0-61631F9A68D9}" destId="{FE77F1FF-3198-4ACA-AFA4-65BF03B12086}" srcOrd="2" destOrd="0" presId="urn:microsoft.com/office/officeart/2018/2/layout/IconVerticalSolidList"/>
    <dgm:cxn modelId="{CB206C6E-DE4D-44EF-88AE-31135CA98F88}" type="presParOf" srcId="{6DF8CCE8-F7DD-4FBB-BCD0-61631F9A68D9}" destId="{1F46B650-66FC-4487-AB4F-F7B60926473E}" srcOrd="3" destOrd="0" presId="urn:microsoft.com/office/officeart/2018/2/layout/IconVerticalSolidList"/>
    <dgm:cxn modelId="{0FCF09FB-F031-4401-A2E1-0ECFF790BCB8}" type="presParOf" srcId="{26AF0650-1482-463A-8E70-C7631A41D7BC}" destId="{391F879F-97ED-4FCE-ADB8-B5BF318244B0}" srcOrd="5" destOrd="0" presId="urn:microsoft.com/office/officeart/2018/2/layout/IconVerticalSolidList"/>
    <dgm:cxn modelId="{D7E5CCF8-C610-47DC-B953-D95FA53D089E}" type="presParOf" srcId="{26AF0650-1482-463A-8E70-C7631A41D7BC}" destId="{B13A597C-54BA-44A9-88E6-57B13CDC6586}" srcOrd="6" destOrd="0" presId="urn:microsoft.com/office/officeart/2018/2/layout/IconVerticalSolidList"/>
    <dgm:cxn modelId="{579E8B44-2DD1-459F-AD49-9D1898A700C6}" type="presParOf" srcId="{B13A597C-54BA-44A9-88E6-57B13CDC6586}" destId="{ADE0FEF2-3C7F-4B02-B78E-046891E29CFB}" srcOrd="0" destOrd="0" presId="urn:microsoft.com/office/officeart/2018/2/layout/IconVerticalSolidList"/>
    <dgm:cxn modelId="{70611AC0-B692-4A8B-9370-C9A26CDAB4D7}" type="presParOf" srcId="{B13A597C-54BA-44A9-88E6-57B13CDC6586}" destId="{806795D5-82C4-4C26-8729-A23691DC218F}" srcOrd="1" destOrd="0" presId="urn:microsoft.com/office/officeart/2018/2/layout/IconVerticalSolidList"/>
    <dgm:cxn modelId="{62510133-9D32-457C-BED6-37E57B8D8814}" type="presParOf" srcId="{B13A597C-54BA-44A9-88E6-57B13CDC6586}" destId="{D7CF6BF0-D278-47B2-86F5-16D65745AC7B}" srcOrd="2" destOrd="0" presId="urn:microsoft.com/office/officeart/2018/2/layout/IconVerticalSolidList"/>
    <dgm:cxn modelId="{37B603DE-07A8-4A5C-A1AD-43E107D18CCD}" type="presParOf" srcId="{B13A597C-54BA-44A9-88E6-57B13CDC6586}" destId="{C4F04CA4-25F3-4354-8692-762C802E4B04}" srcOrd="3" destOrd="0" presId="urn:microsoft.com/office/officeart/2018/2/layout/IconVerticalSolidList"/>
    <dgm:cxn modelId="{5914BC0E-B8DF-4132-99F9-E7047AB28552}" type="presParOf" srcId="{26AF0650-1482-463A-8E70-C7631A41D7BC}" destId="{1EAFC31C-52A8-4093-A6A9-37046876DE49}" srcOrd="7" destOrd="0" presId="urn:microsoft.com/office/officeart/2018/2/layout/IconVerticalSolidList"/>
    <dgm:cxn modelId="{A1C7FD4C-80DE-4DE9-9573-CCDA439F86B5}" type="presParOf" srcId="{26AF0650-1482-463A-8E70-C7631A41D7BC}" destId="{4B3E0320-602C-42AA-A858-CC209BE8979E}" srcOrd="8" destOrd="0" presId="urn:microsoft.com/office/officeart/2018/2/layout/IconVerticalSolidList"/>
    <dgm:cxn modelId="{DD3A8D01-08DA-425C-ABBB-D3F65FE26542}" type="presParOf" srcId="{4B3E0320-602C-42AA-A858-CC209BE8979E}" destId="{D4D612DF-2219-4460-B3D5-BC9B47C90B19}" srcOrd="0" destOrd="0" presId="urn:microsoft.com/office/officeart/2018/2/layout/IconVerticalSolidList"/>
    <dgm:cxn modelId="{D3A77C54-7A8F-4C27-ACA9-E2687FAA06D4}" type="presParOf" srcId="{4B3E0320-602C-42AA-A858-CC209BE8979E}" destId="{8BD69B40-118A-4B35-B3D6-E12D8F099CBE}" srcOrd="1" destOrd="0" presId="urn:microsoft.com/office/officeart/2018/2/layout/IconVerticalSolidList"/>
    <dgm:cxn modelId="{5FB04B64-7E9C-414E-A22D-7066BF288A9A}" type="presParOf" srcId="{4B3E0320-602C-42AA-A858-CC209BE8979E}" destId="{270E662F-30BC-44C0-B6FC-165837D0BFBF}" srcOrd="2" destOrd="0" presId="urn:microsoft.com/office/officeart/2018/2/layout/IconVerticalSolidList"/>
    <dgm:cxn modelId="{CF29C760-B181-4FD1-88A7-3C4364BFB45C}" type="presParOf" srcId="{4B3E0320-602C-42AA-A858-CC209BE8979E}" destId="{12F75953-32A4-4BD4-B678-CBFF35E7DB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8561E-A3C3-43D7-976A-16DD7F505CB4}">
      <dsp:nvSpPr>
        <dsp:cNvPr id="0" name=""/>
        <dsp:cNvSpPr/>
      </dsp:nvSpPr>
      <dsp:spPr>
        <a:xfrm>
          <a:off x="0" y="437"/>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3239F-834B-4C51-9169-CD656781BA2D}">
      <dsp:nvSpPr>
        <dsp:cNvPr id="0" name=""/>
        <dsp:cNvSpPr/>
      </dsp:nvSpPr>
      <dsp:spPr>
        <a:xfrm>
          <a:off x="0" y="43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Mrs. Patterson: Principal</a:t>
          </a:r>
        </a:p>
      </dsp:txBody>
      <dsp:txXfrm>
        <a:off x="0" y="437"/>
        <a:ext cx="9601200" cy="716105"/>
      </dsp:txXfrm>
    </dsp:sp>
    <dsp:sp modelId="{EF51977F-7DAB-4DAE-9786-808FD6FB8FD5}">
      <dsp:nvSpPr>
        <dsp:cNvPr id="0" name=""/>
        <dsp:cNvSpPr/>
      </dsp:nvSpPr>
      <dsp:spPr>
        <a:xfrm>
          <a:off x="0" y="716542"/>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E7FF7-3D37-43E4-A7AB-9A69E23D38B2}">
      <dsp:nvSpPr>
        <dsp:cNvPr id="0" name=""/>
        <dsp:cNvSpPr/>
      </dsp:nvSpPr>
      <dsp:spPr>
        <a:xfrm>
          <a:off x="0" y="716542"/>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Ms. Berry: AP 12</a:t>
          </a:r>
          <a:r>
            <a:rPr lang="en-US" sz="3400" kern="1200" baseline="30000" dirty="0"/>
            <a:t>th</a:t>
          </a:r>
          <a:r>
            <a:rPr lang="en-US" sz="3400" kern="1200" dirty="0"/>
            <a:t> grade &amp; 10</a:t>
          </a:r>
          <a:r>
            <a:rPr lang="en-US" sz="3400" kern="1200" baseline="30000" dirty="0"/>
            <a:t>th</a:t>
          </a:r>
          <a:r>
            <a:rPr lang="en-US" sz="3400" kern="1200" dirty="0"/>
            <a:t> grade A-L</a:t>
          </a:r>
        </a:p>
      </dsp:txBody>
      <dsp:txXfrm>
        <a:off x="0" y="716542"/>
        <a:ext cx="9601200" cy="716105"/>
      </dsp:txXfrm>
    </dsp:sp>
    <dsp:sp modelId="{86D037D6-9157-4F8A-9454-16A659767705}">
      <dsp:nvSpPr>
        <dsp:cNvPr id="0" name=""/>
        <dsp:cNvSpPr/>
      </dsp:nvSpPr>
      <dsp:spPr>
        <a:xfrm>
          <a:off x="0" y="1432647"/>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9D792-8060-4A32-939E-EDC479215AB9}">
      <dsp:nvSpPr>
        <dsp:cNvPr id="0" name=""/>
        <dsp:cNvSpPr/>
      </dsp:nvSpPr>
      <dsp:spPr>
        <a:xfrm>
          <a:off x="0" y="143264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Mr. Woodside: AP 11</a:t>
          </a:r>
          <a:r>
            <a:rPr lang="en-US" sz="3400" kern="1200" baseline="30000" dirty="0"/>
            <a:t>th</a:t>
          </a:r>
          <a:r>
            <a:rPr lang="en-US" sz="3400" kern="1200" dirty="0"/>
            <a:t> grade &amp; 10</a:t>
          </a:r>
          <a:r>
            <a:rPr lang="en-US" sz="3400" kern="1200" baseline="30000" dirty="0"/>
            <a:t>th</a:t>
          </a:r>
          <a:r>
            <a:rPr lang="en-US" sz="3400" kern="1200" dirty="0"/>
            <a:t> grade M-Z</a:t>
          </a:r>
        </a:p>
      </dsp:txBody>
      <dsp:txXfrm>
        <a:off x="0" y="1432647"/>
        <a:ext cx="9601200" cy="716105"/>
      </dsp:txXfrm>
    </dsp:sp>
    <dsp:sp modelId="{DDDBAD3E-C86E-4E48-A973-F5E26F083326}">
      <dsp:nvSpPr>
        <dsp:cNvPr id="0" name=""/>
        <dsp:cNvSpPr/>
      </dsp:nvSpPr>
      <dsp:spPr>
        <a:xfrm>
          <a:off x="0" y="2148752"/>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5B53D-58CD-4996-97FA-E57D5CBD153E}">
      <dsp:nvSpPr>
        <dsp:cNvPr id="0" name=""/>
        <dsp:cNvSpPr/>
      </dsp:nvSpPr>
      <dsp:spPr>
        <a:xfrm>
          <a:off x="0" y="2148752"/>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latin typeface="Franklin Gothic Book" panose="020B0503020102020204"/>
            </a:rPr>
            <a:t>Mr. Larson:  AP Medical Magnet &amp; 9th grade A-L</a:t>
          </a:r>
          <a:endParaRPr lang="en-US" sz="3400" kern="1200" dirty="0"/>
        </a:p>
      </dsp:txBody>
      <dsp:txXfrm>
        <a:off x="0" y="2148752"/>
        <a:ext cx="9601200" cy="716105"/>
      </dsp:txXfrm>
    </dsp:sp>
    <dsp:sp modelId="{96676659-7EEF-4620-A8A5-5DA020E38B84}">
      <dsp:nvSpPr>
        <dsp:cNvPr id="0" name=""/>
        <dsp:cNvSpPr/>
      </dsp:nvSpPr>
      <dsp:spPr>
        <a:xfrm>
          <a:off x="0" y="2864857"/>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2693E-EB63-4533-A363-1E486ED2CD10}">
      <dsp:nvSpPr>
        <dsp:cNvPr id="0" name=""/>
        <dsp:cNvSpPr/>
      </dsp:nvSpPr>
      <dsp:spPr>
        <a:xfrm>
          <a:off x="0" y="286485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latin typeface="Franklin Gothic Book" panose="020B0503020102020204"/>
            </a:rPr>
            <a:t>Mrs</a:t>
          </a:r>
          <a:r>
            <a:rPr lang="en-US" sz="3400" kern="1200" dirty="0"/>
            <a:t>.</a:t>
          </a:r>
          <a:r>
            <a:rPr lang="en-US" sz="3400" kern="1200" dirty="0">
              <a:latin typeface="Franklin Gothic Book" panose="020B0503020102020204"/>
            </a:rPr>
            <a:t> </a:t>
          </a:r>
          <a:r>
            <a:rPr lang="en-US" sz="3400" kern="1200" dirty="0" err="1">
              <a:latin typeface="Franklin Gothic Book" panose="020B0503020102020204"/>
            </a:rPr>
            <a:t>Striblen</a:t>
          </a:r>
          <a:r>
            <a:rPr lang="en-US" sz="3400" kern="1200" dirty="0">
              <a:latin typeface="Franklin Gothic Book" panose="020B0503020102020204"/>
            </a:rPr>
            <a:t>:  AP IB &amp; 9th grade M-Z</a:t>
          </a:r>
          <a:endParaRPr lang="en-US" sz="3400" kern="1200" dirty="0"/>
        </a:p>
      </dsp:txBody>
      <dsp:txXfrm>
        <a:off x="0" y="2864857"/>
        <a:ext cx="9601200" cy="7161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60947-07C8-F644-A51F-1446D7ABBF76}">
      <dsp:nvSpPr>
        <dsp:cNvPr id="0" name=""/>
        <dsp:cNvSpPr/>
      </dsp:nvSpPr>
      <dsp:spPr>
        <a:xfrm>
          <a:off x="0" y="2001"/>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NAVIANCE!</a:t>
          </a:r>
          <a:endParaRPr lang="en-US" sz="2000" kern="1200"/>
        </a:p>
      </dsp:txBody>
      <dsp:txXfrm>
        <a:off x="28097" y="30098"/>
        <a:ext cx="5262119" cy="519379"/>
      </dsp:txXfrm>
    </dsp:sp>
    <dsp:sp modelId="{5D6F0594-D24C-AB47-98F4-8309217C08C3}">
      <dsp:nvSpPr>
        <dsp:cNvPr id="0" name=""/>
        <dsp:cNvSpPr/>
      </dsp:nvSpPr>
      <dsp:spPr>
        <a:xfrm>
          <a:off x="0" y="588473"/>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Florida Shines - www.floridashines.org</a:t>
          </a:r>
          <a:endParaRPr lang="en-US" sz="2000" kern="1200"/>
        </a:p>
      </dsp:txBody>
      <dsp:txXfrm>
        <a:off x="28097" y="616570"/>
        <a:ext cx="5262119" cy="519379"/>
      </dsp:txXfrm>
    </dsp:sp>
    <dsp:sp modelId="{BC79120A-5C5A-214A-8FA9-1BC4BB3A4338}">
      <dsp:nvSpPr>
        <dsp:cNvPr id="0" name=""/>
        <dsp:cNvSpPr/>
      </dsp:nvSpPr>
      <dsp:spPr>
        <a:xfrm>
          <a:off x="0" y="1174945"/>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Big Future Collegeboard - www.bigfuture.collegeboard.org </a:t>
          </a:r>
          <a:endParaRPr lang="en-US" sz="2000" kern="1200"/>
        </a:p>
      </dsp:txBody>
      <dsp:txXfrm>
        <a:off x="28097" y="1203042"/>
        <a:ext cx="5262119" cy="519379"/>
      </dsp:txXfrm>
    </dsp:sp>
    <dsp:sp modelId="{9291F7C0-CAA0-B541-A948-A4E21C2CA024}">
      <dsp:nvSpPr>
        <dsp:cNvPr id="0" name=""/>
        <dsp:cNvSpPr/>
      </dsp:nvSpPr>
      <dsp:spPr>
        <a:xfrm>
          <a:off x="0" y="1761417"/>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eCampus Tours - ecampustours.com</a:t>
          </a:r>
          <a:endParaRPr lang="en-US" sz="2000" kern="1200"/>
        </a:p>
      </dsp:txBody>
      <dsp:txXfrm>
        <a:off x="28097" y="1789514"/>
        <a:ext cx="5262119" cy="519379"/>
      </dsp:txXfrm>
    </dsp:sp>
    <dsp:sp modelId="{85473E90-AA7A-9A41-8657-0D13D9B2E26F}">
      <dsp:nvSpPr>
        <dsp:cNvPr id="0" name=""/>
        <dsp:cNvSpPr/>
      </dsp:nvSpPr>
      <dsp:spPr>
        <a:xfrm>
          <a:off x="0" y="2347889"/>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Admittedly - admitted.ly</a:t>
          </a:r>
          <a:endParaRPr lang="en-US" sz="2000" kern="1200"/>
        </a:p>
      </dsp:txBody>
      <dsp:txXfrm>
        <a:off x="28097" y="2375986"/>
        <a:ext cx="5262119" cy="519379"/>
      </dsp:txXfrm>
    </dsp:sp>
    <dsp:sp modelId="{81859A7A-266B-CA4E-AB05-46C184537170}">
      <dsp:nvSpPr>
        <dsp:cNvPr id="0" name=""/>
        <dsp:cNvSpPr/>
      </dsp:nvSpPr>
      <dsp:spPr>
        <a:xfrm>
          <a:off x="0" y="2934361"/>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Cappex - cappex.com </a:t>
          </a:r>
          <a:endParaRPr lang="en-US" sz="2000" kern="1200"/>
        </a:p>
      </dsp:txBody>
      <dsp:txXfrm>
        <a:off x="28097" y="2962458"/>
        <a:ext cx="5262119" cy="519379"/>
      </dsp:txXfrm>
    </dsp:sp>
    <dsp:sp modelId="{5091464B-C619-AE40-A2C7-E0BC8A0EB747}">
      <dsp:nvSpPr>
        <dsp:cNvPr id="0" name=""/>
        <dsp:cNvSpPr/>
      </dsp:nvSpPr>
      <dsp:spPr>
        <a:xfrm>
          <a:off x="0" y="3520834"/>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Chegg - chegg.com </a:t>
          </a:r>
          <a:endParaRPr lang="en-US" sz="2000" kern="1200"/>
        </a:p>
      </dsp:txBody>
      <dsp:txXfrm>
        <a:off x="28097" y="3548931"/>
        <a:ext cx="5262119" cy="519379"/>
      </dsp:txXfrm>
    </dsp:sp>
    <dsp:sp modelId="{BCDF311B-34B5-294D-9156-55D28613A762}">
      <dsp:nvSpPr>
        <dsp:cNvPr id="0" name=""/>
        <dsp:cNvSpPr/>
      </dsp:nvSpPr>
      <dsp:spPr>
        <a:xfrm>
          <a:off x="0" y="4107306"/>
          <a:ext cx="5318313" cy="57557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College Raptor- </a:t>
          </a:r>
          <a:r>
            <a:rPr lang="en-US" sz="2000" kern="1200" baseline="0" dirty="0" err="1"/>
            <a:t>collegeraptor.com</a:t>
          </a:r>
          <a:endParaRPr lang="en-US" sz="2000" kern="1200" dirty="0"/>
        </a:p>
      </dsp:txBody>
      <dsp:txXfrm>
        <a:off x="28097" y="4135403"/>
        <a:ext cx="5262119" cy="5193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AD588-996D-42BF-A1CC-B08E3D4ED3DA}">
      <dsp:nvSpPr>
        <dsp:cNvPr id="0" name=""/>
        <dsp:cNvSpPr/>
      </dsp:nvSpPr>
      <dsp:spPr>
        <a:xfrm>
          <a:off x="933482" y="113360"/>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C533E-2651-4BA0-ACBF-F68FE96B5D70}">
      <dsp:nvSpPr>
        <dsp:cNvPr id="0" name=""/>
        <dsp:cNvSpPr/>
      </dsp:nvSpPr>
      <dsp:spPr>
        <a:xfrm>
          <a:off x="2510" y="1248866"/>
          <a:ext cx="2864531" cy="144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There are various ways to apply </a:t>
          </a:r>
        </a:p>
      </dsp:txBody>
      <dsp:txXfrm>
        <a:off x="2510" y="1248866"/>
        <a:ext cx="2864531" cy="1442179"/>
      </dsp:txXfrm>
    </dsp:sp>
    <dsp:sp modelId="{A3CBF6E5-21C6-4926-98A8-03BABE299222}">
      <dsp:nvSpPr>
        <dsp:cNvPr id="0" name=""/>
        <dsp:cNvSpPr/>
      </dsp:nvSpPr>
      <dsp:spPr>
        <a:xfrm>
          <a:off x="2510" y="2752868"/>
          <a:ext cx="2864531" cy="451645"/>
        </a:xfrm>
        <a:prstGeom prst="rect">
          <a:avLst/>
        </a:prstGeom>
        <a:noFill/>
        <a:ln>
          <a:noFill/>
        </a:ln>
        <a:effectLst/>
      </dsp:spPr>
      <dsp:style>
        <a:lnRef idx="0">
          <a:scrgbClr r="0" g="0" b="0"/>
        </a:lnRef>
        <a:fillRef idx="0">
          <a:scrgbClr r="0" g="0" b="0"/>
        </a:fillRef>
        <a:effectRef idx="0">
          <a:scrgbClr r="0" g="0" b="0"/>
        </a:effectRef>
        <a:fontRef idx="minor"/>
      </dsp:style>
    </dsp:sp>
    <dsp:sp modelId="{B5DA89F2-F70A-4994-8606-CAA546DE04CA}">
      <dsp:nvSpPr>
        <dsp:cNvPr id="0" name=""/>
        <dsp:cNvSpPr/>
      </dsp:nvSpPr>
      <dsp:spPr>
        <a:xfrm>
          <a:off x="4299307" y="113360"/>
          <a:ext cx="1002585" cy="1002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46121-6A26-4702-812E-FEAEE5606C9B}">
      <dsp:nvSpPr>
        <dsp:cNvPr id="0" name=""/>
        <dsp:cNvSpPr/>
      </dsp:nvSpPr>
      <dsp:spPr>
        <a:xfrm>
          <a:off x="3368334" y="1248866"/>
          <a:ext cx="2864531" cy="144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All students must connect Naviance to Common App</a:t>
          </a:r>
        </a:p>
      </dsp:txBody>
      <dsp:txXfrm>
        <a:off x="3368334" y="1248866"/>
        <a:ext cx="2864531" cy="1442179"/>
      </dsp:txXfrm>
    </dsp:sp>
    <dsp:sp modelId="{8C017EE2-8DD6-4E2E-9FD6-74709AB699C7}">
      <dsp:nvSpPr>
        <dsp:cNvPr id="0" name=""/>
        <dsp:cNvSpPr/>
      </dsp:nvSpPr>
      <dsp:spPr>
        <a:xfrm>
          <a:off x="3368334" y="2752868"/>
          <a:ext cx="2864531" cy="451645"/>
        </a:xfrm>
        <a:prstGeom prst="rect">
          <a:avLst/>
        </a:prstGeom>
        <a:noFill/>
        <a:ln>
          <a:noFill/>
        </a:ln>
        <a:effectLst/>
      </dsp:spPr>
      <dsp:style>
        <a:lnRef idx="0">
          <a:scrgbClr r="0" g="0" b="0"/>
        </a:lnRef>
        <a:fillRef idx="0">
          <a:scrgbClr r="0" g="0" b="0"/>
        </a:fillRef>
        <a:effectRef idx="0">
          <a:scrgbClr r="0" g="0" b="0"/>
        </a:effectRef>
        <a:fontRef idx="minor"/>
      </dsp:style>
    </dsp:sp>
    <dsp:sp modelId="{08E8C456-0699-41DF-837E-BEA7CE67EB9A}">
      <dsp:nvSpPr>
        <dsp:cNvPr id="0" name=""/>
        <dsp:cNvSpPr/>
      </dsp:nvSpPr>
      <dsp:spPr>
        <a:xfrm>
          <a:off x="7665131" y="113360"/>
          <a:ext cx="1002585" cy="1002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AF797-ED47-4720-ABD2-786D8EC50135}">
      <dsp:nvSpPr>
        <dsp:cNvPr id="0" name=""/>
        <dsp:cNvSpPr/>
      </dsp:nvSpPr>
      <dsp:spPr>
        <a:xfrm>
          <a:off x="6734158" y="1248866"/>
          <a:ext cx="2864531" cy="144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If student not applying through Common App they still MUST add college to Naviance college list</a:t>
          </a:r>
        </a:p>
      </dsp:txBody>
      <dsp:txXfrm>
        <a:off x="6734158" y="1248866"/>
        <a:ext cx="2864531" cy="1442179"/>
      </dsp:txXfrm>
    </dsp:sp>
    <dsp:sp modelId="{6FA176A9-0E31-4444-9DDE-2FFFE00DBE1F}">
      <dsp:nvSpPr>
        <dsp:cNvPr id="0" name=""/>
        <dsp:cNvSpPr/>
      </dsp:nvSpPr>
      <dsp:spPr>
        <a:xfrm>
          <a:off x="6734158" y="2752868"/>
          <a:ext cx="2864531" cy="4516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EE908-BFAD-4AFD-8716-D074D69915EC}">
      <dsp:nvSpPr>
        <dsp:cNvPr id="0" name=""/>
        <dsp:cNvSpPr/>
      </dsp:nvSpPr>
      <dsp:spPr>
        <a:xfrm>
          <a:off x="590264" y="1595"/>
          <a:ext cx="3004026" cy="1802415"/>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Early Decision  </a:t>
          </a:r>
        </a:p>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a binding application to one college, non-refundable deposit, deadlines as early as October 15/November 1</a:t>
          </a:r>
        </a:p>
      </dsp:txBody>
      <dsp:txXfrm>
        <a:off x="590264" y="1595"/>
        <a:ext cx="3004026" cy="1802415"/>
      </dsp:txXfrm>
    </dsp:sp>
    <dsp:sp modelId="{4E284496-B735-4284-8077-9ED74C6124E6}">
      <dsp:nvSpPr>
        <dsp:cNvPr id="0" name=""/>
        <dsp:cNvSpPr/>
      </dsp:nvSpPr>
      <dsp:spPr>
        <a:xfrm>
          <a:off x="3894693" y="1595"/>
          <a:ext cx="3004026" cy="1802415"/>
        </a:xfrm>
        <a:prstGeom prst="rect">
          <a:avLst/>
        </a:prstGeom>
        <a:gradFill rotWithShape="0">
          <a:gsLst>
            <a:gs pos="0">
              <a:schemeClr val="accent5">
                <a:hueOff val="798252"/>
                <a:satOff val="-766"/>
                <a:lumOff val="-5049"/>
                <a:alphaOff val="0"/>
                <a:tint val="98000"/>
                <a:lumMod val="110000"/>
              </a:schemeClr>
            </a:gs>
            <a:gs pos="84000">
              <a:schemeClr val="accent5">
                <a:hueOff val="798252"/>
                <a:satOff val="-766"/>
                <a:lumOff val="-5049"/>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Early Action </a:t>
          </a:r>
        </a:p>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not binding, hear back from college sooner, must decide by May 1</a:t>
          </a:r>
        </a:p>
      </dsp:txBody>
      <dsp:txXfrm>
        <a:off x="3894693" y="1595"/>
        <a:ext cx="3004026" cy="1802415"/>
      </dsp:txXfrm>
    </dsp:sp>
    <dsp:sp modelId="{C02E0294-BE41-4D17-9F5E-6D8FD2AD009D}">
      <dsp:nvSpPr>
        <dsp:cNvPr id="0" name=""/>
        <dsp:cNvSpPr/>
      </dsp:nvSpPr>
      <dsp:spPr>
        <a:xfrm>
          <a:off x="7199122" y="1595"/>
          <a:ext cx="3004026" cy="1802415"/>
        </a:xfrm>
        <a:prstGeom prst="rect">
          <a:avLst/>
        </a:prstGeom>
        <a:gradFill rotWithShape="0">
          <a:gsLst>
            <a:gs pos="0">
              <a:schemeClr val="accent5">
                <a:hueOff val="1596505"/>
                <a:satOff val="-1531"/>
                <a:lumOff val="-10098"/>
                <a:alphaOff val="0"/>
                <a:tint val="98000"/>
                <a:lumMod val="110000"/>
              </a:schemeClr>
            </a:gs>
            <a:gs pos="84000">
              <a:schemeClr val="accent5">
                <a:hueOff val="1596505"/>
                <a:satOff val="-1531"/>
                <a:lumOff val="-1009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Priority Decision</a:t>
          </a:r>
        </a:p>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 not binding, comes before regular decision, may give you priority decision on housing, scholarships</a:t>
          </a:r>
        </a:p>
      </dsp:txBody>
      <dsp:txXfrm>
        <a:off x="7199122" y="1595"/>
        <a:ext cx="3004026" cy="1802415"/>
      </dsp:txXfrm>
    </dsp:sp>
    <dsp:sp modelId="{DD99BB51-E459-4EBD-BADC-C28B97E7F1C4}">
      <dsp:nvSpPr>
        <dsp:cNvPr id="0" name=""/>
        <dsp:cNvSpPr/>
      </dsp:nvSpPr>
      <dsp:spPr>
        <a:xfrm>
          <a:off x="2242479" y="2104413"/>
          <a:ext cx="3004026" cy="1802415"/>
        </a:xfrm>
        <a:prstGeom prst="rect">
          <a:avLst/>
        </a:prstGeom>
        <a:gradFill rotWithShape="0">
          <a:gsLst>
            <a:gs pos="0">
              <a:schemeClr val="accent5">
                <a:hueOff val="2394757"/>
                <a:satOff val="-2297"/>
                <a:lumOff val="-15146"/>
                <a:alphaOff val="0"/>
                <a:tint val="98000"/>
                <a:lumMod val="110000"/>
              </a:schemeClr>
            </a:gs>
            <a:gs pos="84000">
              <a:schemeClr val="accent5">
                <a:hueOff val="2394757"/>
                <a:satOff val="-2297"/>
                <a:lumOff val="-1514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Regular Decision</a:t>
          </a:r>
        </a:p>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 deadline usually between November - May</a:t>
          </a:r>
        </a:p>
      </dsp:txBody>
      <dsp:txXfrm>
        <a:off x="2242479" y="2104413"/>
        <a:ext cx="3004026" cy="1802415"/>
      </dsp:txXfrm>
    </dsp:sp>
    <dsp:sp modelId="{C86EDEC9-FB28-4CCE-809A-00A630D28F5B}">
      <dsp:nvSpPr>
        <dsp:cNvPr id="0" name=""/>
        <dsp:cNvSpPr/>
      </dsp:nvSpPr>
      <dsp:spPr>
        <a:xfrm>
          <a:off x="5546907" y="2104413"/>
          <a:ext cx="3004026" cy="1802415"/>
        </a:xfrm>
        <a:prstGeom prst="rect">
          <a:avLst/>
        </a:prstGeom>
        <a:gradFill rotWithShape="0">
          <a:gsLst>
            <a:gs pos="0">
              <a:schemeClr val="accent5">
                <a:hueOff val="3193009"/>
                <a:satOff val="-3062"/>
                <a:lumOff val="-20195"/>
                <a:alphaOff val="0"/>
                <a:tint val="98000"/>
                <a:lumMod val="110000"/>
              </a:schemeClr>
            </a:gs>
            <a:gs pos="84000">
              <a:schemeClr val="accent5">
                <a:hueOff val="3193009"/>
                <a:satOff val="-3062"/>
                <a:lumOff val="-2019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Rolling Admission </a:t>
          </a:r>
        </a:p>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students are accepted all year long</a:t>
          </a:r>
        </a:p>
      </dsp:txBody>
      <dsp:txXfrm>
        <a:off x="5546907" y="2104413"/>
        <a:ext cx="3004026" cy="18024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C31E0-2E10-44CF-B6FA-6773B0C92014}">
      <dsp:nvSpPr>
        <dsp:cNvPr id="0" name=""/>
        <dsp:cNvSpPr/>
      </dsp:nvSpPr>
      <dsp:spPr>
        <a:xfrm>
          <a:off x="0" y="347997"/>
          <a:ext cx="3410325" cy="9534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Who to ask</a:t>
          </a:r>
        </a:p>
      </dsp:txBody>
      <dsp:txXfrm>
        <a:off x="46541" y="394538"/>
        <a:ext cx="3317243" cy="860321"/>
      </dsp:txXfrm>
    </dsp:sp>
    <dsp:sp modelId="{DE7150A6-3B59-417C-B5A8-3DA2CE893120}">
      <dsp:nvSpPr>
        <dsp:cNvPr id="0" name=""/>
        <dsp:cNvSpPr/>
      </dsp:nvSpPr>
      <dsp:spPr>
        <a:xfrm>
          <a:off x="0" y="1370520"/>
          <a:ext cx="3410325" cy="9534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Min 3 week notice</a:t>
          </a:r>
        </a:p>
      </dsp:txBody>
      <dsp:txXfrm>
        <a:off x="46541" y="1417061"/>
        <a:ext cx="3317243" cy="860321"/>
      </dsp:txXfrm>
    </dsp:sp>
    <dsp:sp modelId="{870C35FC-B3C0-4E2E-A4BE-42C0FC1A93CD}">
      <dsp:nvSpPr>
        <dsp:cNvPr id="0" name=""/>
        <dsp:cNvSpPr/>
      </dsp:nvSpPr>
      <dsp:spPr>
        <a:xfrm>
          <a:off x="0" y="2393044"/>
          <a:ext cx="3410325" cy="9534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Invite them to NAVIANCE, etc</a:t>
          </a:r>
        </a:p>
      </dsp:txBody>
      <dsp:txXfrm>
        <a:off x="46541" y="2439585"/>
        <a:ext cx="3317243" cy="860321"/>
      </dsp:txXfrm>
    </dsp:sp>
    <dsp:sp modelId="{E920AF9F-52F6-F147-9CF4-935FC54824F8}">
      <dsp:nvSpPr>
        <dsp:cNvPr id="0" name=""/>
        <dsp:cNvSpPr/>
      </dsp:nvSpPr>
      <dsp:spPr>
        <a:xfrm>
          <a:off x="0" y="3415568"/>
          <a:ext cx="3410325" cy="9534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Resume</a:t>
          </a:r>
        </a:p>
      </dsp:txBody>
      <dsp:txXfrm>
        <a:off x="46541" y="3462109"/>
        <a:ext cx="3317243" cy="860321"/>
      </dsp:txXfrm>
    </dsp:sp>
    <dsp:sp modelId="{4B73E308-3A18-43CF-BA25-9C667D60C5AB}">
      <dsp:nvSpPr>
        <dsp:cNvPr id="0" name=""/>
        <dsp:cNvSpPr/>
      </dsp:nvSpPr>
      <dsp:spPr>
        <a:xfrm>
          <a:off x="0" y="4438092"/>
          <a:ext cx="3410325" cy="9534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FERPA - waive your rights - what does this mean?</a:t>
          </a:r>
        </a:p>
      </dsp:txBody>
      <dsp:txXfrm>
        <a:off x="46541" y="4484633"/>
        <a:ext cx="3317243" cy="8603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28F11-C629-4E98-A345-5E4B38AD1AC8}">
      <dsp:nvSpPr>
        <dsp:cNvPr id="0" name=""/>
        <dsp:cNvSpPr/>
      </dsp:nvSpPr>
      <dsp:spPr>
        <a:xfrm>
          <a:off x="0" y="56022"/>
          <a:ext cx="7183597" cy="1790100"/>
        </a:xfrm>
        <a:prstGeom prst="round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Why should you consider waiving your right of access?  </a:t>
          </a:r>
        </a:p>
      </dsp:txBody>
      <dsp:txXfrm>
        <a:off x="87385" y="143407"/>
        <a:ext cx="7008827" cy="1615330"/>
      </dsp:txXfrm>
    </dsp:sp>
    <dsp:sp modelId="{7D8B9AC7-9652-4F49-B576-39DEFAABDFD8}">
      <dsp:nvSpPr>
        <dsp:cNvPr id="0" name=""/>
        <dsp:cNvSpPr/>
      </dsp:nvSpPr>
      <dsp:spPr>
        <a:xfrm>
          <a:off x="0" y="1938283"/>
          <a:ext cx="7183597" cy="1790100"/>
        </a:xfrm>
        <a:prstGeom prst="round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Waiving your right lets colleges know that you will never try to read your recommendations.  </a:t>
          </a:r>
        </a:p>
      </dsp:txBody>
      <dsp:txXfrm>
        <a:off x="87385" y="2025668"/>
        <a:ext cx="7008827" cy="1615330"/>
      </dsp:txXfrm>
    </dsp:sp>
    <dsp:sp modelId="{0E293B47-5CDF-479B-A044-C859B04B020D}">
      <dsp:nvSpPr>
        <dsp:cNvPr id="0" name=""/>
        <dsp:cNvSpPr/>
      </dsp:nvSpPr>
      <dsp:spPr>
        <a:xfrm>
          <a:off x="0" y="3820543"/>
          <a:ext cx="7183597" cy="1790100"/>
        </a:xfrm>
        <a:prstGeom prst="round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libri" panose="020F0502020204030204" pitchFamily="34" charset="0"/>
              <a:cs typeface="Calibri" panose="020F0502020204030204" pitchFamily="34" charset="0"/>
            </a:rPr>
            <a:t>That in turn reassures colleges that your recommenders have provided support that is candid and truthful. </a:t>
          </a:r>
        </a:p>
      </dsp:txBody>
      <dsp:txXfrm>
        <a:off x="87385" y="3907928"/>
        <a:ext cx="7008827" cy="16153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F2B4-2F51-AF4C-989B-02BB8667E71C}">
      <dsp:nvSpPr>
        <dsp:cNvPr id="0" name=""/>
        <dsp:cNvSpPr/>
      </dsp:nvSpPr>
      <dsp:spPr>
        <a:xfrm>
          <a:off x="1999362" y="738260"/>
          <a:ext cx="321027" cy="91440"/>
        </a:xfrm>
        <a:custGeom>
          <a:avLst/>
          <a:gdLst/>
          <a:ahLst/>
          <a:cxnLst/>
          <a:rect l="0" t="0" r="0" b="0"/>
          <a:pathLst>
            <a:path>
              <a:moveTo>
                <a:pt x="0" y="45720"/>
              </a:moveTo>
              <a:lnTo>
                <a:pt x="321027"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2151085" y="782220"/>
        <a:ext cx="17581" cy="3519"/>
      </dsp:txXfrm>
    </dsp:sp>
    <dsp:sp modelId="{1874E55F-C006-0E40-99BE-E6C579441003}">
      <dsp:nvSpPr>
        <dsp:cNvPr id="0" name=""/>
        <dsp:cNvSpPr/>
      </dsp:nvSpPr>
      <dsp:spPr>
        <a:xfrm>
          <a:off x="522995" y="2063"/>
          <a:ext cx="1478167" cy="1563832"/>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take a Fall SAT/ACT if needed for test scores for Nov/Jan deadlines</a:t>
          </a:r>
          <a:endParaRPr lang="en-US" sz="1800" kern="1200" dirty="0">
            <a:latin typeface="Calibri" panose="020F0502020204030204" pitchFamily="34" charset="0"/>
            <a:cs typeface="Calibri" panose="020F0502020204030204" pitchFamily="34" charset="0"/>
          </a:endParaRPr>
        </a:p>
      </dsp:txBody>
      <dsp:txXfrm>
        <a:off x="522995" y="2063"/>
        <a:ext cx="1478167" cy="1563832"/>
      </dsp:txXfrm>
    </dsp:sp>
    <dsp:sp modelId="{BBAA23F4-C1DD-764A-A77C-55C0A5553D60}">
      <dsp:nvSpPr>
        <dsp:cNvPr id="0" name=""/>
        <dsp:cNvSpPr/>
      </dsp:nvSpPr>
      <dsp:spPr>
        <a:xfrm>
          <a:off x="3939232" y="738260"/>
          <a:ext cx="321027" cy="91440"/>
        </a:xfrm>
        <a:custGeom>
          <a:avLst/>
          <a:gdLst/>
          <a:ahLst/>
          <a:cxnLst/>
          <a:rect l="0" t="0" r="0" b="0"/>
          <a:pathLst>
            <a:path>
              <a:moveTo>
                <a:pt x="0" y="45720"/>
              </a:moveTo>
              <a:lnTo>
                <a:pt x="321027"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4090955" y="782220"/>
        <a:ext cx="17581" cy="3519"/>
      </dsp:txXfrm>
    </dsp:sp>
    <dsp:sp modelId="{D3DECAD9-8D60-B04C-8A38-6A9BFDF1A5D3}">
      <dsp:nvSpPr>
        <dsp:cNvPr id="0" name=""/>
        <dsp:cNvSpPr/>
      </dsp:nvSpPr>
      <dsp:spPr>
        <a:xfrm>
          <a:off x="2352790" y="23982"/>
          <a:ext cx="1588241" cy="1519995"/>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Attend any info workshops or meetings held at school</a:t>
          </a:r>
          <a:endParaRPr lang="en-US" sz="1800" kern="1200" dirty="0">
            <a:latin typeface="Calibri" panose="020F0502020204030204" pitchFamily="34" charset="0"/>
            <a:cs typeface="Calibri" panose="020F0502020204030204" pitchFamily="34" charset="0"/>
          </a:endParaRPr>
        </a:p>
      </dsp:txBody>
      <dsp:txXfrm>
        <a:off x="2352790" y="23982"/>
        <a:ext cx="1588241" cy="1519995"/>
      </dsp:txXfrm>
    </dsp:sp>
    <dsp:sp modelId="{985664A8-91B6-994A-80DB-E5B3F9A5998A}">
      <dsp:nvSpPr>
        <dsp:cNvPr id="0" name=""/>
        <dsp:cNvSpPr/>
      </dsp:nvSpPr>
      <dsp:spPr>
        <a:xfrm>
          <a:off x="5770173" y="738260"/>
          <a:ext cx="321027" cy="91440"/>
        </a:xfrm>
        <a:custGeom>
          <a:avLst/>
          <a:gdLst/>
          <a:ahLst/>
          <a:cxnLst/>
          <a:rect l="0" t="0" r="0" b="0"/>
          <a:pathLst>
            <a:path>
              <a:moveTo>
                <a:pt x="0" y="45720"/>
              </a:moveTo>
              <a:lnTo>
                <a:pt x="321027"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5921897" y="782220"/>
        <a:ext cx="17581" cy="3519"/>
      </dsp:txXfrm>
    </dsp:sp>
    <dsp:sp modelId="{61141595-0C4F-3F41-B384-22F282968E18}">
      <dsp:nvSpPr>
        <dsp:cNvPr id="0" name=""/>
        <dsp:cNvSpPr/>
      </dsp:nvSpPr>
      <dsp:spPr>
        <a:xfrm>
          <a:off x="4292660" y="23982"/>
          <a:ext cx="1479313" cy="1519995"/>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Narrow down college list</a:t>
          </a:r>
          <a:endParaRPr lang="en-US" sz="1800" kern="1200" dirty="0">
            <a:latin typeface="Calibri" panose="020F0502020204030204" pitchFamily="34" charset="0"/>
            <a:cs typeface="Calibri" panose="020F0502020204030204" pitchFamily="34" charset="0"/>
          </a:endParaRPr>
        </a:p>
      </dsp:txBody>
      <dsp:txXfrm>
        <a:off x="4292660" y="23982"/>
        <a:ext cx="1479313" cy="1519995"/>
      </dsp:txXfrm>
    </dsp:sp>
    <dsp:sp modelId="{570B4438-A388-CD4E-830E-E1411571644B}">
      <dsp:nvSpPr>
        <dsp:cNvPr id="0" name=""/>
        <dsp:cNvSpPr/>
      </dsp:nvSpPr>
      <dsp:spPr>
        <a:xfrm>
          <a:off x="7710058" y="738260"/>
          <a:ext cx="321027" cy="91440"/>
        </a:xfrm>
        <a:custGeom>
          <a:avLst/>
          <a:gdLst/>
          <a:ahLst/>
          <a:cxnLst/>
          <a:rect l="0" t="0" r="0" b="0"/>
          <a:pathLst>
            <a:path>
              <a:moveTo>
                <a:pt x="0" y="45720"/>
              </a:moveTo>
              <a:lnTo>
                <a:pt x="321027"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7861782" y="782220"/>
        <a:ext cx="17581" cy="3519"/>
      </dsp:txXfrm>
    </dsp:sp>
    <dsp:sp modelId="{862F0408-165E-B54D-828E-F48C93B5F2AB}">
      <dsp:nvSpPr>
        <dsp:cNvPr id="0" name=""/>
        <dsp:cNvSpPr/>
      </dsp:nvSpPr>
      <dsp:spPr>
        <a:xfrm>
          <a:off x="6123601" y="50354"/>
          <a:ext cx="1588257" cy="1467251"/>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a:latin typeface="Calibri" panose="020F0502020204030204" pitchFamily="34" charset="0"/>
              <a:cs typeface="Calibri" panose="020F0502020204030204" pitchFamily="34" charset="0"/>
            </a:rPr>
            <a:t>Begin applying to colleges</a:t>
          </a:r>
          <a:endParaRPr lang="en-US" sz="1800" kern="1200">
            <a:latin typeface="Calibri" panose="020F0502020204030204" pitchFamily="34" charset="0"/>
            <a:cs typeface="Calibri" panose="020F0502020204030204" pitchFamily="34" charset="0"/>
          </a:endParaRPr>
        </a:p>
      </dsp:txBody>
      <dsp:txXfrm>
        <a:off x="6123601" y="50354"/>
        <a:ext cx="1588257" cy="1467251"/>
      </dsp:txXfrm>
    </dsp:sp>
    <dsp:sp modelId="{A03ECB58-724E-D840-94A1-3F69E7704B8A}">
      <dsp:nvSpPr>
        <dsp:cNvPr id="0" name=""/>
        <dsp:cNvSpPr/>
      </dsp:nvSpPr>
      <dsp:spPr>
        <a:xfrm>
          <a:off x="1301056" y="1502624"/>
          <a:ext cx="7594374" cy="382500"/>
        </a:xfrm>
        <a:custGeom>
          <a:avLst/>
          <a:gdLst/>
          <a:ahLst/>
          <a:cxnLst/>
          <a:rect l="0" t="0" r="0" b="0"/>
          <a:pathLst>
            <a:path>
              <a:moveTo>
                <a:pt x="7594374" y="0"/>
              </a:moveTo>
              <a:lnTo>
                <a:pt x="7594374" y="208350"/>
              </a:lnTo>
              <a:lnTo>
                <a:pt x="0" y="208350"/>
              </a:lnTo>
              <a:lnTo>
                <a:pt x="0" y="38250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4908103" y="1692114"/>
        <a:ext cx="380280" cy="3519"/>
      </dsp:txXfrm>
    </dsp:sp>
    <dsp:sp modelId="{072355AD-D408-6947-8986-4707E0E17649}">
      <dsp:nvSpPr>
        <dsp:cNvPr id="0" name=""/>
        <dsp:cNvSpPr/>
      </dsp:nvSpPr>
      <dsp:spPr>
        <a:xfrm>
          <a:off x="8063486" y="63535"/>
          <a:ext cx="1663887" cy="1440888"/>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a:latin typeface="Calibri" panose="020F0502020204030204" pitchFamily="34" charset="0"/>
              <a:cs typeface="Calibri" panose="020F0502020204030204" pitchFamily="34" charset="0"/>
            </a:rPr>
            <a:t>Stay organized with deadlines</a:t>
          </a:r>
          <a:endParaRPr lang="en-US" sz="1800" kern="1200">
            <a:latin typeface="Calibri" panose="020F0502020204030204" pitchFamily="34" charset="0"/>
            <a:cs typeface="Calibri" panose="020F0502020204030204" pitchFamily="34" charset="0"/>
          </a:endParaRPr>
        </a:p>
      </dsp:txBody>
      <dsp:txXfrm>
        <a:off x="8063486" y="63535"/>
        <a:ext cx="1663887" cy="1440888"/>
      </dsp:txXfrm>
    </dsp:sp>
    <dsp:sp modelId="{81D856FD-FA20-4545-B4A0-A8B9DF8F9045}">
      <dsp:nvSpPr>
        <dsp:cNvPr id="0" name=""/>
        <dsp:cNvSpPr/>
      </dsp:nvSpPr>
      <dsp:spPr>
        <a:xfrm>
          <a:off x="2077316" y="2826441"/>
          <a:ext cx="321027" cy="91440"/>
        </a:xfrm>
        <a:custGeom>
          <a:avLst/>
          <a:gdLst/>
          <a:ahLst/>
          <a:cxnLst/>
          <a:rect l="0" t="0" r="0" b="0"/>
          <a:pathLst>
            <a:path>
              <a:moveTo>
                <a:pt x="0" y="45720"/>
              </a:moveTo>
              <a:lnTo>
                <a:pt x="321027"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2229040" y="2870401"/>
        <a:ext cx="17581" cy="3519"/>
      </dsp:txXfrm>
    </dsp:sp>
    <dsp:sp modelId="{373E1C95-7960-0E4C-B489-CCC456AA2854}">
      <dsp:nvSpPr>
        <dsp:cNvPr id="0" name=""/>
        <dsp:cNvSpPr/>
      </dsp:nvSpPr>
      <dsp:spPr>
        <a:xfrm>
          <a:off x="522995" y="1917524"/>
          <a:ext cx="1556121" cy="190927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Request transcripts and LORs be sent through Naviance</a:t>
          </a:r>
          <a:endParaRPr lang="en-US" sz="1800" kern="1200" dirty="0">
            <a:latin typeface="Calibri" panose="020F0502020204030204" pitchFamily="34" charset="0"/>
            <a:cs typeface="Calibri" panose="020F0502020204030204" pitchFamily="34" charset="0"/>
          </a:endParaRPr>
        </a:p>
      </dsp:txBody>
      <dsp:txXfrm>
        <a:off x="522995" y="1917524"/>
        <a:ext cx="1556121" cy="1909275"/>
      </dsp:txXfrm>
    </dsp:sp>
    <dsp:sp modelId="{0EA1FA62-7C54-DD4F-AF87-45B170B5E888}">
      <dsp:nvSpPr>
        <dsp:cNvPr id="0" name=""/>
        <dsp:cNvSpPr/>
      </dsp:nvSpPr>
      <dsp:spPr>
        <a:xfrm>
          <a:off x="3993489" y="2826441"/>
          <a:ext cx="321027" cy="91440"/>
        </a:xfrm>
        <a:custGeom>
          <a:avLst/>
          <a:gdLst/>
          <a:ahLst/>
          <a:cxnLst/>
          <a:rect l="0" t="0" r="0" b="0"/>
          <a:pathLst>
            <a:path>
              <a:moveTo>
                <a:pt x="0" y="45720"/>
              </a:moveTo>
              <a:lnTo>
                <a:pt x="321027"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4145213" y="2870401"/>
        <a:ext cx="17581" cy="3519"/>
      </dsp:txXfrm>
    </dsp:sp>
    <dsp:sp modelId="{9BE0A675-14B3-DE48-A8BA-714EF4CFDC3B}">
      <dsp:nvSpPr>
        <dsp:cNvPr id="0" name=""/>
        <dsp:cNvSpPr/>
      </dsp:nvSpPr>
      <dsp:spPr>
        <a:xfrm>
          <a:off x="2430744" y="1975708"/>
          <a:ext cx="1564545" cy="1792907"/>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FAFSA, </a:t>
          </a:r>
        </a:p>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Bright Futures, </a:t>
          </a:r>
        </a:p>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Pinellas Ed Foundation </a:t>
          </a:r>
        </a:p>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Open now, Dec 1 (FAFSA)</a:t>
          </a:r>
          <a:endParaRPr lang="en-US" sz="1800" kern="1200" dirty="0">
            <a:latin typeface="Calibri" panose="020F0502020204030204" pitchFamily="34" charset="0"/>
            <a:cs typeface="Calibri" panose="020F0502020204030204" pitchFamily="34" charset="0"/>
          </a:endParaRPr>
        </a:p>
      </dsp:txBody>
      <dsp:txXfrm>
        <a:off x="2430744" y="1975708"/>
        <a:ext cx="1564545" cy="1792907"/>
      </dsp:txXfrm>
    </dsp:sp>
    <dsp:sp modelId="{117AEBF5-D315-8745-BA45-82707ED60831}">
      <dsp:nvSpPr>
        <dsp:cNvPr id="0" name=""/>
        <dsp:cNvSpPr/>
      </dsp:nvSpPr>
      <dsp:spPr>
        <a:xfrm>
          <a:off x="6109265" y="2826441"/>
          <a:ext cx="321027" cy="91440"/>
        </a:xfrm>
        <a:custGeom>
          <a:avLst/>
          <a:gdLst/>
          <a:ahLst/>
          <a:cxnLst/>
          <a:rect l="0" t="0" r="0" b="0"/>
          <a:pathLst>
            <a:path>
              <a:moveTo>
                <a:pt x="0" y="45720"/>
              </a:moveTo>
              <a:lnTo>
                <a:pt x="321027"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6260988" y="2870401"/>
        <a:ext cx="17581" cy="3519"/>
      </dsp:txXfrm>
    </dsp:sp>
    <dsp:sp modelId="{003F24E1-B0A1-B741-B760-7A7646DED26A}">
      <dsp:nvSpPr>
        <dsp:cNvPr id="0" name=""/>
        <dsp:cNvSpPr/>
      </dsp:nvSpPr>
      <dsp:spPr>
        <a:xfrm>
          <a:off x="4346917" y="1957265"/>
          <a:ext cx="1764147" cy="1829791"/>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Attend any financial aid workshops offered by district or local universities</a:t>
          </a:r>
          <a:endParaRPr lang="en-US" sz="1800" kern="1200" dirty="0">
            <a:latin typeface="Calibri" panose="020F0502020204030204" pitchFamily="34" charset="0"/>
            <a:cs typeface="Calibri" panose="020F0502020204030204" pitchFamily="34" charset="0"/>
          </a:endParaRPr>
        </a:p>
      </dsp:txBody>
      <dsp:txXfrm>
        <a:off x="4346917" y="1957265"/>
        <a:ext cx="1764147" cy="1829791"/>
      </dsp:txXfrm>
    </dsp:sp>
    <dsp:sp modelId="{F78D545B-9A07-0C44-8EFC-A36AB8AD2A4A}">
      <dsp:nvSpPr>
        <dsp:cNvPr id="0" name=""/>
        <dsp:cNvSpPr/>
      </dsp:nvSpPr>
      <dsp:spPr>
        <a:xfrm>
          <a:off x="7989710" y="2826441"/>
          <a:ext cx="321027" cy="91440"/>
        </a:xfrm>
        <a:custGeom>
          <a:avLst/>
          <a:gdLst/>
          <a:ahLst/>
          <a:cxnLst/>
          <a:rect l="0" t="0" r="0" b="0"/>
          <a:pathLst>
            <a:path>
              <a:moveTo>
                <a:pt x="0" y="45720"/>
              </a:moveTo>
              <a:lnTo>
                <a:pt x="321027"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a:off x="8141433" y="2870401"/>
        <a:ext cx="17581" cy="3519"/>
      </dsp:txXfrm>
    </dsp:sp>
    <dsp:sp modelId="{DDA79CC4-4F84-F74F-8F40-A0AD3D27F000}">
      <dsp:nvSpPr>
        <dsp:cNvPr id="0" name=""/>
        <dsp:cNvSpPr/>
      </dsp:nvSpPr>
      <dsp:spPr>
        <a:xfrm>
          <a:off x="6462693" y="1992595"/>
          <a:ext cx="1528816" cy="1759133"/>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Send test scores through testing agencies</a:t>
          </a:r>
          <a:endParaRPr lang="en-US" sz="1800" kern="1200" dirty="0">
            <a:latin typeface="Calibri" panose="020F0502020204030204" pitchFamily="34" charset="0"/>
            <a:cs typeface="Calibri" panose="020F0502020204030204" pitchFamily="34" charset="0"/>
          </a:endParaRPr>
        </a:p>
      </dsp:txBody>
      <dsp:txXfrm>
        <a:off x="6462693" y="1992595"/>
        <a:ext cx="1528816" cy="1759133"/>
      </dsp:txXfrm>
    </dsp:sp>
    <dsp:sp modelId="{E11F4300-94BD-EB47-846F-A0890A6794C4}">
      <dsp:nvSpPr>
        <dsp:cNvPr id="0" name=""/>
        <dsp:cNvSpPr/>
      </dsp:nvSpPr>
      <dsp:spPr>
        <a:xfrm>
          <a:off x="8343137" y="1979147"/>
          <a:ext cx="1528816" cy="1786027"/>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13" tIns="78635" rIns="74913" bIns="78635"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Make a college decision and secure your spot by paying your deposit</a:t>
          </a:r>
          <a:endParaRPr lang="en-US" sz="1800" kern="1200" dirty="0">
            <a:latin typeface="Calibri" panose="020F0502020204030204" pitchFamily="34" charset="0"/>
            <a:cs typeface="Calibri" panose="020F0502020204030204" pitchFamily="34" charset="0"/>
          </a:endParaRPr>
        </a:p>
      </dsp:txBody>
      <dsp:txXfrm>
        <a:off x="8343137" y="1979147"/>
        <a:ext cx="1528816" cy="17860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0D9C3-A197-4B2A-9637-0B669E6B1DC8}">
      <dsp:nvSpPr>
        <dsp:cNvPr id="0" name=""/>
        <dsp:cNvSpPr/>
      </dsp:nvSpPr>
      <dsp:spPr>
        <a:xfrm>
          <a:off x="3000" y="166377"/>
          <a:ext cx="2925364" cy="5472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Clever</a:t>
          </a:r>
          <a:endParaRPr lang="en-US" sz="1900" kern="1200"/>
        </a:p>
      </dsp:txBody>
      <dsp:txXfrm>
        <a:off x="3000" y="166377"/>
        <a:ext cx="2925364" cy="547200"/>
      </dsp:txXfrm>
    </dsp:sp>
    <dsp:sp modelId="{2BC1B78B-B59A-4582-805C-E4383BFF33A4}">
      <dsp:nvSpPr>
        <dsp:cNvPr id="0" name=""/>
        <dsp:cNvSpPr/>
      </dsp:nvSpPr>
      <dsp:spPr>
        <a:xfrm>
          <a:off x="3000" y="713577"/>
          <a:ext cx="2925364" cy="199492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Access all programs/resources</a:t>
          </a:r>
        </a:p>
        <a:p>
          <a:pPr marL="342900" lvl="2" indent="-171450" algn="l" defTabSz="844550">
            <a:lnSpc>
              <a:spcPct val="90000"/>
            </a:lnSpc>
            <a:spcBef>
              <a:spcPct val="0"/>
            </a:spcBef>
            <a:spcAft>
              <a:spcPct val="15000"/>
            </a:spcAft>
            <a:buChar char="•"/>
          </a:pPr>
          <a:r>
            <a:rPr lang="en-US" sz="1900" kern="1200"/>
            <a:t>Including virtual textbooks, programs used in class, Canvas, Naviance, Office, etc.</a:t>
          </a:r>
        </a:p>
      </dsp:txBody>
      <dsp:txXfrm>
        <a:off x="3000" y="713577"/>
        <a:ext cx="2925364" cy="1994928"/>
      </dsp:txXfrm>
    </dsp:sp>
    <dsp:sp modelId="{A0A0ED6D-05AD-4AC2-B5EB-C2DA3A63833B}">
      <dsp:nvSpPr>
        <dsp:cNvPr id="0" name=""/>
        <dsp:cNvSpPr/>
      </dsp:nvSpPr>
      <dsp:spPr>
        <a:xfrm>
          <a:off x="3337916" y="166377"/>
          <a:ext cx="2925364" cy="547200"/>
        </a:xfrm>
        <a:prstGeom prst="rect">
          <a:avLst/>
        </a:prstGeom>
        <a:solidFill>
          <a:schemeClr val="accent2">
            <a:hueOff val="1125205"/>
            <a:satOff val="-19789"/>
            <a:lumOff val="784"/>
            <a:alphaOff val="0"/>
          </a:schemeClr>
        </a:solidFill>
        <a:ln w="15875" cap="flat" cmpd="sng" algn="ctr">
          <a:solidFill>
            <a:schemeClr val="accent2">
              <a:hueOff val="1125205"/>
              <a:satOff val="-19789"/>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Naviance</a:t>
          </a:r>
          <a:endParaRPr lang="en-US" sz="1900" kern="1200"/>
        </a:p>
      </dsp:txBody>
      <dsp:txXfrm>
        <a:off x="3337916" y="166377"/>
        <a:ext cx="2925364" cy="547200"/>
      </dsp:txXfrm>
    </dsp:sp>
    <dsp:sp modelId="{54893545-57C6-43EB-8853-39BB9058787E}">
      <dsp:nvSpPr>
        <dsp:cNvPr id="0" name=""/>
        <dsp:cNvSpPr/>
      </dsp:nvSpPr>
      <dsp:spPr>
        <a:xfrm>
          <a:off x="3337916" y="713577"/>
          <a:ext cx="2925364" cy="1994928"/>
        </a:xfrm>
        <a:prstGeom prst="rect">
          <a:avLst/>
        </a:prstGeom>
        <a:solidFill>
          <a:schemeClr val="accent2">
            <a:tint val="40000"/>
            <a:alpha val="90000"/>
            <a:hueOff val="1107461"/>
            <a:satOff val="-9424"/>
            <a:lumOff val="-536"/>
            <a:alphaOff val="0"/>
          </a:schemeClr>
        </a:solidFill>
        <a:ln w="15875" cap="flat" cmpd="sng" algn="ctr">
          <a:solidFill>
            <a:schemeClr val="accent2">
              <a:tint val="40000"/>
              <a:alpha val="90000"/>
              <a:hueOff val="1107461"/>
              <a:satOff val="-9424"/>
              <a:lumOff val="-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customizable planning portal for students and families including self-discovery assessments, goal-setting, college research tools, and career exploration resources.</a:t>
          </a:r>
        </a:p>
      </dsp:txBody>
      <dsp:txXfrm>
        <a:off x="3337916" y="713577"/>
        <a:ext cx="2925364" cy="1994928"/>
      </dsp:txXfrm>
    </dsp:sp>
    <dsp:sp modelId="{EEA996E1-A889-4393-B3C7-1B462C6AD709}">
      <dsp:nvSpPr>
        <dsp:cNvPr id="0" name=""/>
        <dsp:cNvSpPr/>
      </dsp:nvSpPr>
      <dsp:spPr>
        <a:xfrm>
          <a:off x="6672831" y="166377"/>
          <a:ext cx="2925364" cy="547200"/>
        </a:xfrm>
        <a:prstGeom prst="rect">
          <a:avLst/>
        </a:prstGeom>
        <a:solidFill>
          <a:schemeClr val="accent2">
            <a:hueOff val="2250410"/>
            <a:satOff val="-39578"/>
            <a:lumOff val="1569"/>
            <a:alphaOff val="0"/>
          </a:schemeClr>
        </a:solidFill>
        <a:ln w="15875" cap="flat"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Office 365</a:t>
          </a:r>
          <a:endParaRPr lang="en-US" sz="1900" kern="1200"/>
        </a:p>
      </dsp:txBody>
      <dsp:txXfrm>
        <a:off x="6672831" y="166377"/>
        <a:ext cx="2925364" cy="547200"/>
      </dsp:txXfrm>
    </dsp:sp>
    <dsp:sp modelId="{F14D8112-AA86-4403-B657-FD4DE235DB4A}">
      <dsp:nvSpPr>
        <dsp:cNvPr id="0" name=""/>
        <dsp:cNvSpPr/>
      </dsp:nvSpPr>
      <dsp:spPr>
        <a:xfrm>
          <a:off x="6672831" y="713577"/>
          <a:ext cx="2925364" cy="1994928"/>
        </a:xfrm>
        <a:prstGeom prst="rect">
          <a:avLst/>
        </a:prstGeom>
        <a:solidFill>
          <a:schemeClr val="accent2">
            <a:tint val="40000"/>
            <a:alpha val="90000"/>
            <a:hueOff val="2214922"/>
            <a:satOff val="-18848"/>
            <a:lumOff val="-1071"/>
            <a:alphaOff val="0"/>
          </a:schemeClr>
        </a:solidFill>
        <a:ln w="15875" cap="flat"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Access excel, word, powerpoint, files</a:t>
          </a:r>
        </a:p>
        <a:p>
          <a:pPr marL="171450" lvl="1" indent="-171450" algn="l" defTabSz="844550">
            <a:lnSpc>
              <a:spcPct val="90000"/>
            </a:lnSpc>
            <a:spcBef>
              <a:spcPct val="0"/>
            </a:spcBef>
            <a:spcAft>
              <a:spcPct val="15000"/>
            </a:spcAft>
            <a:buChar char="•"/>
          </a:pPr>
          <a:r>
            <a:rPr lang="en-US" sz="1900" kern="1200"/>
            <a:t>Access school email through outlook (r2.d2@pcsb.org)</a:t>
          </a:r>
        </a:p>
      </dsp:txBody>
      <dsp:txXfrm>
        <a:off x="6672831" y="713577"/>
        <a:ext cx="2925364" cy="19949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A4006-9644-436F-BBD8-99F2D540A50D}">
      <dsp:nvSpPr>
        <dsp:cNvPr id="0" name=""/>
        <dsp:cNvSpPr/>
      </dsp:nvSpPr>
      <dsp:spPr>
        <a:xfrm rot="5400000">
          <a:off x="3516273" y="-1258184"/>
          <a:ext cx="1010776" cy="378509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Tuesday All Math 19-103  2:05-4:05</a:t>
          </a:r>
        </a:p>
        <a:p>
          <a:pPr marL="114300" lvl="1" indent="-114300" algn="l" defTabSz="666750">
            <a:lnSpc>
              <a:spcPct val="90000"/>
            </a:lnSpc>
            <a:spcBef>
              <a:spcPct val="0"/>
            </a:spcBef>
            <a:spcAft>
              <a:spcPct val="15000"/>
            </a:spcAft>
            <a:buChar char="•"/>
          </a:pPr>
          <a:r>
            <a:rPr lang="en-US" sz="1500" kern="1200" dirty="0"/>
            <a:t>Wednesday </a:t>
          </a:r>
          <a:r>
            <a:rPr lang="en-US" sz="1500" kern="1200" dirty="0" err="1"/>
            <a:t>Alg</a:t>
          </a:r>
          <a:r>
            <a:rPr lang="en-US" sz="1500" kern="1200" dirty="0"/>
            <a:t> 1  19-122  2:00-2:40</a:t>
          </a:r>
        </a:p>
        <a:p>
          <a:pPr marL="114300" lvl="1" indent="-114300" algn="l" defTabSz="666750">
            <a:lnSpc>
              <a:spcPct val="90000"/>
            </a:lnSpc>
            <a:spcBef>
              <a:spcPct val="0"/>
            </a:spcBef>
            <a:spcAft>
              <a:spcPct val="15000"/>
            </a:spcAft>
            <a:buChar char="•"/>
          </a:pPr>
          <a:r>
            <a:rPr lang="en-US" sz="1500" kern="1200" dirty="0"/>
            <a:t>Friday </a:t>
          </a:r>
          <a:r>
            <a:rPr lang="en-US" sz="1500" kern="1200" dirty="0" err="1"/>
            <a:t>Alg</a:t>
          </a:r>
          <a:r>
            <a:rPr lang="en-US" sz="1500" kern="1200" dirty="0"/>
            <a:t> 1 &amp; 2, MCA and MCLA 19-232 2:00-3:00</a:t>
          </a:r>
        </a:p>
      </dsp:txBody>
      <dsp:txXfrm rot="-5400000">
        <a:off x="2129115" y="178316"/>
        <a:ext cx="3735751" cy="912092"/>
      </dsp:txXfrm>
    </dsp:sp>
    <dsp:sp modelId="{EF75D9E1-C57E-43E3-BD0D-E409B9476948}">
      <dsp:nvSpPr>
        <dsp:cNvPr id="0" name=""/>
        <dsp:cNvSpPr/>
      </dsp:nvSpPr>
      <dsp:spPr>
        <a:xfrm>
          <a:off x="0" y="2626"/>
          <a:ext cx="2129115" cy="126347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Homework Help for Math</a:t>
          </a:r>
          <a:endParaRPr lang="en-US" sz="2100" kern="1200" dirty="0"/>
        </a:p>
      </dsp:txBody>
      <dsp:txXfrm>
        <a:off x="61678" y="64304"/>
        <a:ext cx="2005759" cy="1140114"/>
      </dsp:txXfrm>
    </dsp:sp>
    <dsp:sp modelId="{EE0EEC16-ABA8-4917-AE81-34FEE2DD1328}">
      <dsp:nvSpPr>
        <dsp:cNvPr id="0" name=""/>
        <dsp:cNvSpPr/>
      </dsp:nvSpPr>
      <dsp:spPr>
        <a:xfrm rot="5400000">
          <a:off x="3516273" y="68459"/>
          <a:ext cx="1010776" cy="3785093"/>
        </a:xfrm>
        <a:prstGeom prst="round2SameRect">
          <a:avLst/>
        </a:prstGeom>
        <a:solidFill>
          <a:schemeClr val="accent2">
            <a:tint val="40000"/>
            <a:alpha val="90000"/>
            <a:hueOff val="738307"/>
            <a:satOff val="-6283"/>
            <a:lumOff val="-357"/>
            <a:alphaOff val="0"/>
          </a:schemeClr>
        </a:solidFill>
        <a:ln w="9525" cap="flat" cmpd="sng" algn="ctr">
          <a:solidFill>
            <a:schemeClr val="accent2">
              <a:tint val="40000"/>
              <a:alpha val="90000"/>
              <a:hueOff val="738307"/>
              <a:satOff val="-6283"/>
              <a:lumOff val="-3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a:hlinkClick xmlns:r="http://schemas.openxmlformats.org/officeDocument/2006/relationships" r:id="rId2">
                <a:extLst>
                  <a:ext uri="{A12FA001-AC4F-418D-AE19-62706E023703}">
                    <ahyp:hlinkClr xmlns:ahyp="http://schemas.microsoft.com/office/drawing/2018/hyperlinkcolor" val="tx"/>
                  </a:ext>
                </a:extLst>
              </a:hlinkClick>
            </a:rPr>
            <a:t>https://www.khanacademy.org/</a:t>
          </a:r>
          <a:r>
            <a:rPr lang="en-US" sz="1500" b="1" kern="1200"/>
            <a:t> </a:t>
          </a:r>
          <a:endParaRPr lang="en-US" sz="1500" kern="1200"/>
        </a:p>
      </dsp:txBody>
      <dsp:txXfrm rot="-5400000">
        <a:off x="2129115" y="1504959"/>
        <a:ext cx="3735751" cy="912092"/>
      </dsp:txXfrm>
    </dsp:sp>
    <dsp:sp modelId="{BF46A6AB-F7EE-406C-8F76-18ADABE3AB98}">
      <dsp:nvSpPr>
        <dsp:cNvPr id="0" name=""/>
        <dsp:cNvSpPr/>
      </dsp:nvSpPr>
      <dsp:spPr>
        <a:xfrm>
          <a:off x="0" y="1329271"/>
          <a:ext cx="2129115" cy="1263470"/>
        </a:xfrm>
        <a:prstGeom prst="roundRect">
          <a:avLst/>
        </a:prstGeom>
        <a:blipFill>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a:t>Khan Academy- video tutorials all subject areas</a:t>
          </a:r>
          <a:endParaRPr lang="en-US" sz="2100" kern="1200"/>
        </a:p>
      </dsp:txBody>
      <dsp:txXfrm>
        <a:off x="61678" y="1390949"/>
        <a:ext cx="2005759" cy="1140114"/>
      </dsp:txXfrm>
    </dsp:sp>
    <dsp:sp modelId="{8AE7663B-C761-4C4A-B952-A54E5E6E9AE5}">
      <dsp:nvSpPr>
        <dsp:cNvPr id="0" name=""/>
        <dsp:cNvSpPr/>
      </dsp:nvSpPr>
      <dsp:spPr>
        <a:xfrm rot="5400000">
          <a:off x="3516273" y="1395103"/>
          <a:ext cx="1010776" cy="3785093"/>
        </a:xfrm>
        <a:prstGeom prst="round2SameRect">
          <a:avLst/>
        </a:prstGeom>
        <a:solidFill>
          <a:schemeClr val="accent2">
            <a:tint val="40000"/>
            <a:alpha val="90000"/>
            <a:hueOff val="1476615"/>
            <a:satOff val="-12565"/>
            <a:lumOff val="-714"/>
            <a:alphaOff val="0"/>
          </a:schemeClr>
        </a:solidFill>
        <a:ln w="9525" cap="flat" cmpd="sng" algn="ctr">
          <a:solidFill>
            <a:schemeClr val="accent2">
              <a:tint val="40000"/>
              <a:alpha val="90000"/>
              <a:hueOff val="1476615"/>
              <a:satOff val="-12565"/>
              <a:lumOff val="-7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727-547-7223         	</a:t>
          </a:r>
        </a:p>
        <a:p>
          <a:pPr marL="114300" lvl="1" indent="-114300" algn="l" defTabSz="666750">
            <a:lnSpc>
              <a:spcPct val="90000"/>
            </a:lnSpc>
            <a:spcBef>
              <a:spcPct val="0"/>
            </a:spcBef>
            <a:spcAft>
              <a:spcPct val="15000"/>
            </a:spcAft>
            <a:buChar char="•"/>
          </a:pPr>
          <a:r>
            <a:rPr lang="en-US" sz="1500" kern="1200"/>
            <a:t>Monday – Thursday 5:00pm-8:00pm</a:t>
          </a:r>
        </a:p>
      </dsp:txBody>
      <dsp:txXfrm rot="-5400000">
        <a:off x="2129115" y="2831603"/>
        <a:ext cx="3735751" cy="912092"/>
      </dsp:txXfrm>
    </dsp:sp>
    <dsp:sp modelId="{76958123-46EE-4042-BB7F-F74CC5915574}">
      <dsp:nvSpPr>
        <dsp:cNvPr id="0" name=""/>
        <dsp:cNvSpPr/>
      </dsp:nvSpPr>
      <dsp:spPr>
        <a:xfrm>
          <a:off x="0" y="2655915"/>
          <a:ext cx="2129115" cy="1263470"/>
        </a:xfrm>
        <a:prstGeom prst="roundRect">
          <a:avLst/>
        </a:prstGeom>
        <a:blipFill>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a:t>Homework Help Line </a:t>
          </a:r>
          <a:endParaRPr lang="en-US" sz="2100" kern="1200"/>
        </a:p>
      </dsp:txBody>
      <dsp:txXfrm>
        <a:off x="61678" y="2717593"/>
        <a:ext cx="2005759" cy="1140114"/>
      </dsp:txXfrm>
    </dsp:sp>
    <dsp:sp modelId="{653CE945-0477-41A6-8144-12233A665C4C}">
      <dsp:nvSpPr>
        <dsp:cNvPr id="0" name=""/>
        <dsp:cNvSpPr/>
      </dsp:nvSpPr>
      <dsp:spPr>
        <a:xfrm rot="5400000">
          <a:off x="3516273" y="2721747"/>
          <a:ext cx="1010776" cy="3785093"/>
        </a:xfrm>
        <a:prstGeom prst="round2SameRect">
          <a:avLst/>
        </a:prstGeom>
        <a:solidFill>
          <a:schemeClr val="accent2">
            <a:tint val="40000"/>
            <a:alpha val="90000"/>
            <a:hueOff val="2214922"/>
            <a:satOff val="-18848"/>
            <a:lumOff val="-1071"/>
            <a:alphaOff val="0"/>
          </a:schemeClr>
        </a:solidFill>
        <a:ln w="9525" cap="flat" cmpd="sng" algn="ctr">
          <a:solidFill>
            <a:schemeClr val="accent2">
              <a:tint val="40000"/>
              <a:alpha val="90000"/>
              <a:hueOff val="2214922"/>
              <a:satOff val="-18848"/>
              <a:lumOff val="-10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Ask counselor questions during off hours</a:t>
          </a:r>
          <a:r>
            <a:rPr lang="en-US" sz="1500" b="1" kern="1200"/>
            <a:t>: </a:t>
          </a:r>
          <a:r>
            <a:rPr lang="en-US" sz="1500" b="1" kern="1200">
              <a:hlinkClick xmlns:r="http://schemas.openxmlformats.org/officeDocument/2006/relationships" r:id="rId3">
                <a:extLst>
                  <a:ext uri="{A12FA001-AC4F-418D-AE19-62706E023703}">
                    <ahyp:hlinkClr xmlns:ahyp="http://schemas.microsoft.com/office/drawing/2018/hyperlinkcolor" val="tx"/>
                  </a:ext>
                </a:extLst>
              </a:hlinkClick>
            </a:rPr>
            <a:t>ecounselor@pcsb.org</a:t>
          </a:r>
          <a:r>
            <a:rPr lang="en-US" sz="1500" b="1" kern="1200"/>
            <a:t> </a:t>
          </a:r>
          <a:endParaRPr lang="en-US" sz="1500" kern="1200"/>
        </a:p>
      </dsp:txBody>
      <dsp:txXfrm rot="-5400000">
        <a:off x="2129115" y="4158247"/>
        <a:ext cx="3735751" cy="912092"/>
      </dsp:txXfrm>
    </dsp:sp>
    <dsp:sp modelId="{EC22F2CA-7FF6-46D1-BB59-08AEB2C1936F}">
      <dsp:nvSpPr>
        <dsp:cNvPr id="0" name=""/>
        <dsp:cNvSpPr/>
      </dsp:nvSpPr>
      <dsp:spPr>
        <a:xfrm>
          <a:off x="0" y="3982559"/>
          <a:ext cx="2129115" cy="1263470"/>
        </a:xfrm>
        <a:prstGeom prst="roundRect">
          <a:avLst/>
        </a:prstGeom>
        <a:blipFill>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a:t>Pinellas ecounselor</a:t>
          </a:r>
          <a:endParaRPr lang="en-US" sz="2100" kern="1200"/>
        </a:p>
      </dsp:txBody>
      <dsp:txXfrm>
        <a:off x="61678" y="4044237"/>
        <a:ext cx="2005759" cy="1140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AFA4E-B5F7-4BCF-AE36-F48FB89BDF9D}">
      <dsp:nvSpPr>
        <dsp:cNvPr id="0" name=""/>
        <dsp:cNvSpPr/>
      </dsp:nvSpPr>
      <dsp:spPr>
        <a:xfrm>
          <a:off x="0" y="1283574"/>
          <a:ext cx="2301685" cy="146156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D8BD0-173E-430A-A5FE-774C38FF46AD}">
      <dsp:nvSpPr>
        <dsp:cNvPr id="0" name=""/>
        <dsp:cNvSpPr/>
      </dsp:nvSpPr>
      <dsp:spPr>
        <a:xfrm>
          <a:off x="255742" y="1526530"/>
          <a:ext cx="2301685" cy="146156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Ms. Marino – Medical Magnet</a:t>
          </a:r>
        </a:p>
      </dsp:txBody>
      <dsp:txXfrm>
        <a:off x="298550" y="1569338"/>
        <a:ext cx="2216069" cy="1375953"/>
      </dsp:txXfrm>
    </dsp:sp>
    <dsp:sp modelId="{5927FDCC-38DB-444C-B661-894383719699}">
      <dsp:nvSpPr>
        <dsp:cNvPr id="0" name=""/>
        <dsp:cNvSpPr/>
      </dsp:nvSpPr>
      <dsp:spPr>
        <a:xfrm>
          <a:off x="2813170" y="1283574"/>
          <a:ext cx="2301685" cy="146156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B3F20-119F-408B-898E-4C2E09236361}">
      <dsp:nvSpPr>
        <dsp:cNvPr id="0" name=""/>
        <dsp:cNvSpPr/>
      </dsp:nvSpPr>
      <dsp:spPr>
        <a:xfrm>
          <a:off x="3068913" y="1526530"/>
          <a:ext cx="2301685" cy="146156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Ms. Marsh– IB</a:t>
          </a:r>
        </a:p>
      </dsp:txBody>
      <dsp:txXfrm>
        <a:off x="3111721" y="1569338"/>
        <a:ext cx="2216069" cy="1375953"/>
      </dsp:txXfrm>
    </dsp:sp>
    <dsp:sp modelId="{E3850AF3-9AD4-4F35-9908-DB0147E8CFB0}">
      <dsp:nvSpPr>
        <dsp:cNvPr id="0" name=""/>
        <dsp:cNvSpPr/>
      </dsp:nvSpPr>
      <dsp:spPr>
        <a:xfrm>
          <a:off x="5626341" y="1283574"/>
          <a:ext cx="2301685" cy="146156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87EC6-FD64-4D14-BAE7-9B72D88A133C}">
      <dsp:nvSpPr>
        <dsp:cNvPr id="0" name=""/>
        <dsp:cNvSpPr/>
      </dsp:nvSpPr>
      <dsp:spPr>
        <a:xfrm>
          <a:off x="5882083" y="1526530"/>
          <a:ext cx="2301685" cy="146156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Ms.</a:t>
          </a:r>
          <a:r>
            <a:rPr lang="en-US" sz="2900" kern="1200">
              <a:latin typeface="Franklin Gothic Book" panose="020B0503020102020204"/>
            </a:rPr>
            <a:t> May</a:t>
          </a:r>
          <a:r>
            <a:rPr lang="en-US" sz="2900" kern="1200"/>
            <a:t> – 11</a:t>
          </a:r>
          <a:r>
            <a:rPr lang="en-US" sz="2900" kern="1200" baseline="30000"/>
            <a:t>th</a:t>
          </a:r>
          <a:r>
            <a:rPr lang="en-US" sz="2900" kern="1200"/>
            <a:t> Grade University</a:t>
          </a:r>
        </a:p>
      </dsp:txBody>
      <dsp:txXfrm>
        <a:off x="5924891" y="1569338"/>
        <a:ext cx="2216069" cy="137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AFA4E-B5F7-4BCF-AE36-F48FB89BDF9D}">
      <dsp:nvSpPr>
        <dsp:cNvPr id="0" name=""/>
        <dsp:cNvSpPr/>
      </dsp:nvSpPr>
      <dsp:spPr>
        <a:xfrm>
          <a:off x="0" y="1283574"/>
          <a:ext cx="2301685" cy="146156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D8BD0-173E-430A-A5FE-774C38FF46AD}">
      <dsp:nvSpPr>
        <dsp:cNvPr id="0" name=""/>
        <dsp:cNvSpPr/>
      </dsp:nvSpPr>
      <dsp:spPr>
        <a:xfrm>
          <a:off x="255742" y="1526530"/>
          <a:ext cx="2301685" cy="146156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Ms. Marino – Medical Magnet</a:t>
          </a:r>
        </a:p>
      </dsp:txBody>
      <dsp:txXfrm>
        <a:off x="298550" y="1569338"/>
        <a:ext cx="2216069" cy="1375953"/>
      </dsp:txXfrm>
    </dsp:sp>
    <dsp:sp modelId="{5927FDCC-38DB-444C-B661-894383719699}">
      <dsp:nvSpPr>
        <dsp:cNvPr id="0" name=""/>
        <dsp:cNvSpPr/>
      </dsp:nvSpPr>
      <dsp:spPr>
        <a:xfrm>
          <a:off x="2813170" y="1283574"/>
          <a:ext cx="2301685" cy="146156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B3F20-119F-408B-898E-4C2E09236361}">
      <dsp:nvSpPr>
        <dsp:cNvPr id="0" name=""/>
        <dsp:cNvSpPr/>
      </dsp:nvSpPr>
      <dsp:spPr>
        <a:xfrm>
          <a:off x="3068913" y="1526530"/>
          <a:ext cx="2301685" cy="146156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Ms. Marsh– IB</a:t>
          </a:r>
        </a:p>
      </dsp:txBody>
      <dsp:txXfrm>
        <a:off x="3111721" y="1569338"/>
        <a:ext cx="2216069" cy="1375953"/>
      </dsp:txXfrm>
    </dsp:sp>
    <dsp:sp modelId="{E3850AF3-9AD4-4F35-9908-DB0147E8CFB0}">
      <dsp:nvSpPr>
        <dsp:cNvPr id="0" name=""/>
        <dsp:cNvSpPr/>
      </dsp:nvSpPr>
      <dsp:spPr>
        <a:xfrm>
          <a:off x="5626341" y="1283574"/>
          <a:ext cx="2301685" cy="146156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87EC6-FD64-4D14-BAE7-9B72D88A133C}">
      <dsp:nvSpPr>
        <dsp:cNvPr id="0" name=""/>
        <dsp:cNvSpPr/>
      </dsp:nvSpPr>
      <dsp:spPr>
        <a:xfrm>
          <a:off x="5882083" y="1526530"/>
          <a:ext cx="2301685" cy="146156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Ms.</a:t>
          </a:r>
          <a:r>
            <a:rPr lang="en-US" sz="2900" kern="1200">
              <a:latin typeface="Franklin Gothic Book" panose="020B0503020102020204"/>
            </a:rPr>
            <a:t> </a:t>
          </a:r>
          <a:r>
            <a:rPr lang="en-US" sz="2900" kern="1200" err="1">
              <a:latin typeface="Franklin Gothic Book" panose="020B0503020102020204"/>
            </a:rPr>
            <a:t>Garos</a:t>
          </a:r>
          <a:r>
            <a:rPr lang="en-US" sz="2900" kern="1200"/>
            <a:t> – 12</a:t>
          </a:r>
          <a:r>
            <a:rPr lang="en-US" sz="2900" kern="1200" baseline="30000"/>
            <a:t>th</a:t>
          </a:r>
          <a:r>
            <a:rPr lang="en-US" sz="2900" kern="1200"/>
            <a:t> Grade University</a:t>
          </a:r>
        </a:p>
      </dsp:txBody>
      <dsp:txXfrm>
        <a:off x="5924891" y="1569338"/>
        <a:ext cx="2216069" cy="1375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C1FFF-5565-4284-9DE1-FB1120ADF2C1}">
      <dsp:nvSpPr>
        <dsp:cNvPr id="0" name=""/>
        <dsp:cNvSpPr/>
      </dsp:nvSpPr>
      <dsp:spPr>
        <a:xfrm rot="5400000">
          <a:off x="6209340" y="-2671379"/>
          <a:ext cx="638950" cy="614476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4 credits</a:t>
          </a:r>
        </a:p>
      </dsp:txBody>
      <dsp:txXfrm rot="-5400000">
        <a:off x="3456432" y="112720"/>
        <a:ext cx="6113577" cy="576568"/>
      </dsp:txXfrm>
    </dsp:sp>
    <dsp:sp modelId="{F16B3B83-0CA8-4445-9424-848CD75D4A67}">
      <dsp:nvSpPr>
        <dsp:cNvPr id="0" name=""/>
        <dsp:cNvSpPr/>
      </dsp:nvSpPr>
      <dsp:spPr>
        <a:xfrm>
          <a:off x="0" y="1660"/>
          <a:ext cx="3456432" cy="798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English</a:t>
          </a:r>
        </a:p>
      </dsp:txBody>
      <dsp:txXfrm>
        <a:off x="38989" y="40649"/>
        <a:ext cx="3378454" cy="720709"/>
      </dsp:txXfrm>
    </dsp:sp>
    <dsp:sp modelId="{24848ED6-18A0-4F97-AD8C-C880480C7003}">
      <dsp:nvSpPr>
        <dsp:cNvPr id="0" name=""/>
        <dsp:cNvSpPr/>
      </dsp:nvSpPr>
      <dsp:spPr>
        <a:xfrm rot="5400000">
          <a:off x="6209340" y="-1832757"/>
          <a:ext cx="638950" cy="6144768"/>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4 credits, must include Algebra 1 (1.0) and Geometry (1.0)</a:t>
          </a:r>
        </a:p>
      </dsp:txBody>
      <dsp:txXfrm rot="-5400000">
        <a:off x="3456432" y="951342"/>
        <a:ext cx="6113577" cy="576568"/>
      </dsp:txXfrm>
    </dsp:sp>
    <dsp:sp modelId="{96E446B2-DBD6-47BA-BF00-5A0430395F12}">
      <dsp:nvSpPr>
        <dsp:cNvPr id="0" name=""/>
        <dsp:cNvSpPr/>
      </dsp:nvSpPr>
      <dsp:spPr>
        <a:xfrm>
          <a:off x="0" y="840282"/>
          <a:ext cx="3456432" cy="798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Math</a:t>
          </a:r>
        </a:p>
      </dsp:txBody>
      <dsp:txXfrm>
        <a:off x="38989" y="879271"/>
        <a:ext cx="3378454" cy="720709"/>
      </dsp:txXfrm>
    </dsp:sp>
    <dsp:sp modelId="{928C0F1C-D657-4C66-83F1-7E472380C32E}">
      <dsp:nvSpPr>
        <dsp:cNvPr id="0" name=""/>
        <dsp:cNvSpPr/>
      </dsp:nvSpPr>
      <dsp:spPr>
        <a:xfrm rot="5400000">
          <a:off x="6209340" y="-994135"/>
          <a:ext cx="638950" cy="6144768"/>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3 credits, must include Biology (1.0)</a:t>
          </a:r>
        </a:p>
      </dsp:txBody>
      <dsp:txXfrm rot="-5400000">
        <a:off x="3456432" y="1789964"/>
        <a:ext cx="6113577" cy="576568"/>
      </dsp:txXfrm>
    </dsp:sp>
    <dsp:sp modelId="{7729CBBC-4A69-44A2-AB2F-8F8F53ADB4CF}">
      <dsp:nvSpPr>
        <dsp:cNvPr id="0" name=""/>
        <dsp:cNvSpPr/>
      </dsp:nvSpPr>
      <dsp:spPr>
        <a:xfrm>
          <a:off x="0" y="1678904"/>
          <a:ext cx="3456432" cy="7986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Science</a:t>
          </a:r>
        </a:p>
      </dsp:txBody>
      <dsp:txXfrm>
        <a:off x="38989" y="1717893"/>
        <a:ext cx="3378454" cy="720709"/>
      </dsp:txXfrm>
    </dsp:sp>
    <dsp:sp modelId="{2E64C282-6B07-45DC-AFDA-9AA74F7BB7C8}">
      <dsp:nvSpPr>
        <dsp:cNvPr id="0" name=""/>
        <dsp:cNvSpPr/>
      </dsp:nvSpPr>
      <dsp:spPr>
        <a:xfrm rot="5400000">
          <a:off x="6209340" y="-155513"/>
          <a:ext cx="638950" cy="6144768"/>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American Government (0.5)                               Economics with Financial Literacy (0.5)</a:t>
          </a:r>
        </a:p>
        <a:p>
          <a:pPr marL="114300" lvl="1" indent="-114300" algn="l" defTabSz="577850">
            <a:lnSpc>
              <a:spcPct val="90000"/>
            </a:lnSpc>
            <a:spcBef>
              <a:spcPct val="0"/>
            </a:spcBef>
            <a:spcAft>
              <a:spcPct val="15000"/>
            </a:spcAft>
            <a:buChar char="•"/>
          </a:pPr>
          <a:r>
            <a:rPr lang="en-US" sz="1300" kern="1200"/>
            <a:t>US History (1.0)                                                  World History (1.0)</a:t>
          </a:r>
        </a:p>
      </dsp:txBody>
      <dsp:txXfrm rot="-5400000">
        <a:off x="3456432" y="2628586"/>
        <a:ext cx="6113577" cy="576568"/>
      </dsp:txXfrm>
    </dsp:sp>
    <dsp:sp modelId="{3E39C204-8975-496F-B800-7A2EB9FC54ED}">
      <dsp:nvSpPr>
        <dsp:cNvPr id="0" name=""/>
        <dsp:cNvSpPr/>
      </dsp:nvSpPr>
      <dsp:spPr>
        <a:xfrm>
          <a:off x="0" y="2517526"/>
          <a:ext cx="3456432" cy="7986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Social Studies</a:t>
          </a:r>
        </a:p>
      </dsp:txBody>
      <dsp:txXfrm>
        <a:off x="38989" y="2556515"/>
        <a:ext cx="3378454" cy="720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71346-C5C3-4EFD-8376-8D740203D922}">
      <dsp:nvSpPr>
        <dsp:cNvPr id="0" name=""/>
        <dsp:cNvSpPr/>
      </dsp:nvSpPr>
      <dsp:spPr>
        <a:xfrm>
          <a:off x="0" y="34477"/>
          <a:ext cx="9601196" cy="1193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Performing/Fine Arts/Career Techincal Education</a:t>
          </a:r>
          <a:endParaRPr lang="en-US" sz="3200" kern="1200" dirty="0"/>
        </a:p>
      </dsp:txBody>
      <dsp:txXfrm>
        <a:off x="58257" y="92734"/>
        <a:ext cx="9484682" cy="1076886"/>
      </dsp:txXfrm>
    </dsp:sp>
    <dsp:sp modelId="{FB0B989E-FCFF-4FA4-B0CC-221F93FB85BA}">
      <dsp:nvSpPr>
        <dsp:cNvPr id="0" name=""/>
        <dsp:cNvSpPr/>
      </dsp:nvSpPr>
      <dsp:spPr>
        <a:xfrm>
          <a:off x="0" y="1227877"/>
          <a:ext cx="9601196"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1 credit in fine/performing or approved CTE</a:t>
          </a:r>
          <a:endParaRPr lang="en-US" sz="2500" kern="1200" dirty="0"/>
        </a:p>
      </dsp:txBody>
      <dsp:txXfrm>
        <a:off x="0" y="1227877"/>
        <a:ext cx="9601196" cy="529920"/>
      </dsp:txXfrm>
    </dsp:sp>
    <dsp:sp modelId="{2B42488D-0819-4031-9B8E-463E606AE701}">
      <dsp:nvSpPr>
        <dsp:cNvPr id="0" name=""/>
        <dsp:cNvSpPr/>
      </dsp:nvSpPr>
      <dsp:spPr>
        <a:xfrm>
          <a:off x="0" y="1757797"/>
          <a:ext cx="9601196" cy="11934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HOPE (Health Opportunities Through Physical Education)</a:t>
          </a:r>
          <a:endParaRPr lang="en-US" sz="3200" kern="1200" dirty="0"/>
        </a:p>
      </dsp:txBody>
      <dsp:txXfrm>
        <a:off x="58257" y="1816054"/>
        <a:ext cx="9484682" cy="1076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E1903-2C33-478D-932F-440559401407}">
      <dsp:nvSpPr>
        <dsp:cNvPr id="0" name=""/>
        <dsp:cNvSpPr/>
      </dsp:nvSpPr>
      <dsp:spPr>
        <a:xfrm>
          <a:off x="0" y="358"/>
          <a:ext cx="10058399" cy="4939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2F75E-7A76-4D41-9039-86A04AF68F90}">
      <dsp:nvSpPr>
        <dsp:cNvPr id="0" name=""/>
        <dsp:cNvSpPr/>
      </dsp:nvSpPr>
      <dsp:spPr>
        <a:xfrm>
          <a:off x="149434" y="111508"/>
          <a:ext cx="271699" cy="271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DE479-007C-41CC-887D-093DF5DF0DE6}">
      <dsp:nvSpPr>
        <dsp:cNvPr id="0" name=""/>
        <dsp:cNvSpPr/>
      </dsp:nvSpPr>
      <dsp:spPr>
        <a:xfrm>
          <a:off x="570568" y="358"/>
          <a:ext cx="9487831"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711200">
            <a:lnSpc>
              <a:spcPct val="100000"/>
            </a:lnSpc>
            <a:spcBef>
              <a:spcPct val="0"/>
            </a:spcBef>
            <a:spcAft>
              <a:spcPct val="35000"/>
            </a:spcAft>
            <a:buNone/>
          </a:pPr>
          <a:r>
            <a:rPr lang="en-US" sz="1600" kern="1200"/>
            <a:t>Online registration </a:t>
          </a:r>
        </a:p>
      </dsp:txBody>
      <dsp:txXfrm>
        <a:off x="570568" y="358"/>
        <a:ext cx="9487831" cy="493998"/>
      </dsp:txXfrm>
    </dsp:sp>
    <dsp:sp modelId="{2C149F3A-2D81-4031-90F0-D6087EA57FF5}">
      <dsp:nvSpPr>
        <dsp:cNvPr id="0" name=""/>
        <dsp:cNvSpPr/>
      </dsp:nvSpPr>
      <dsp:spPr>
        <a:xfrm>
          <a:off x="0" y="617857"/>
          <a:ext cx="10058399" cy="4939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F678C-A38A-45F1-A5BF-B496C1E9162B}">
      <dsp:nvSpPr>
        <dsp:cNvPr id="0" name=""/>
        <dsp:cNvSpPr/>
      </dsp:nvSpPr>
      <dsp:spPr>
        <a:xfrm>
          <a:off x="149434" y="729007"/>
          <a:ext cx="271699" cy="271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3E128-E00B-4FFA-B970-AAFFE7A294FA}">
      <dsp:nvSpPr>
        <dsp:cNvPr id="0" name=""/>
        <dsp:cNvSpPr/>
      </dsp:nvSpPr>
      <dsp:spPr>
        <a:xfrm>
          <a:off x="570568" y="617857"/>
          <a:ext cx="9487831"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711200">
            <a:lnSpc>
              <a:spcPct val="100000"/>
            </a:lnSpc>
            <a:spcBef>
              <a:spcPct val="0"/>
            </a:spcBef>
            <a:spcAft>
              <a:spcPct val="35000"/>
            </a:spcAft>
            <a:buNone/>
          </a:pPr>
          <a:r>
            <a:rPr lang="en-US" sz="1600" kern="1200">
              <a:hlinkClick xmlns:r="http://schemas.openxmlformats.org/officeDocument/2006/relationships" r:id="rId5"/>
            </a:rPr>
            <a:t>https://collegereadiness.collegeboard.org/sat</a:t>
          </a:r>
          <a:endParaRPr lang="en-US" sz="1600" kern="1200"/>
        </a:p>
      </dsp:txBody>
      <dsp:txXfrm>
        <a:off x="570568" y="617857"/>
        <a:ext cx="9487831" cy="493998"/>
      </dsp:txXfrm>
    </dsp:sp>
    <dsp:sp modelId="{F1DBE6BF-3BB9-4FC9-8819-737E4A947FB3}">
      <dsp:nvSpPr>
        <dsp:cNvPr id="0" name=""/>
        <dsp:cNvSpPr/>
      </dsp:nvSpPr>
      <dsp:spPr>
        <a:xfrm>
          <a:off x="0" y="1235356"/>
          <a:ext cx="10058399" cy="4939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9B8715-31CB-4DD0-ADA7-F72A46DB5BE7}">
      <dsp:nvSpPr>
        <dsp:cNvPr id="0" name=""/>
        <dsp:cNvSpPr/>
      </dsp:nvSpPr>
      <dsp:spPr>
        <a:xfrm>
          <a:off x="149434" y="1346506"/>
          <a:ext cx="271699" cy="27169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E0EED-E4D4-43A8-8753-CAC0EF9084D7}">
      <dsp:nvSpPr>
        <dsp:cNvPr id="0" name=""/>
        <dsp:cNvSpPr/>
      </dsp:nvSpPr>
      <dsp:spPr>
        <a:xfrm>
          <a:off x="570568" y="1235356"/>
          <a:ext cx="4526280"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711200">
            <a:lnSpc>
              <a:spcPct val="100000"/>
            </a:lnSpc>
            <a:spcBef>
              <a:spcPct val="0"/>
            </a:spcBef>
            <a:spcAft>
              <a:spcPct val="35000"/>
            </a:spcAft>
            <a:buNone/>
          </a:pPr>
          <a:r>
            <a:rPr lang="en-US" sz="1600" kern="1200"/>
            <a:t>Cost is $60 </a:t>
          </a:r>
        </a:p>
      </dsp:txBody>
      <dsp:txXfrm>
        <a:off x="570568" y="1235356"/>
        <a:ext cx="4526280" cy="493998"/>
      </dsp:txXfrm>
    </dsp:sp>
    <dsp:sp modelId="{E239EF03-D74C-4EEB-B6EB-E6B88789F35F}">
      <dsp:nvSpPr>
        <dsp:cNvPr id="0" name=""/>
        <dsp:cNvSpPr/>
      </dsp:nvSpPr>
      <dsp:spPr>
        <a:xfrm>
          <a:off x="5096848" y="1235356"/>
          <a:ext cx="4961551"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666750">
            <a:lnSpc>
              <a:spcPct val="100000"/>
            </a:lnSpc>
            <a:spcBef>
              <a:spcPct val="0"/>
            </a:spcBef>
            <a:spcAft>
              <a:spcPct val="35000"/>
            </a:spcAft>
            <a:buNone/>
          </a:pPr>
          <a:r>
            <a:rPr lang="en-US" sz="1500" kern="1200"/>
            <a:t>Additional fee for late registration</a:t>
          </a:r>
        </a:p>
      </dsp:txBody>
      <dsp:txXfrm>
        <a:off x="5096848" y="1235356"/>
        <a:ext cx="4961551" cy="493998"/>
      </dsp:txXfrm>
    </dsp:sp>
    <dsp:sp modelId="{B2FE0D63-546A-491A-9471-8EA39B99C937}">
      <dsp:nvSpPr>
        <dsp:cNvPr id="0" name=""/>
        <dsp:cNvSpPr/>
      </dsp:nvSpPr>
      <dsp:spPr>
        <a:xfrm>
          <a:off x="0" y="1852855"/>
          <a:ext cx="10058399" cy="4939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4EA1B-3954-492C-AD9A-3951C7C5D966}">
      <dsp:nvSpPr>
        <dsp:cNvPr id="0" name=""/>
        <dsp:cNvSpPr/>
      </dsp:nvSpPr>
      <dsp:spPr>
        <a:xfrm>
          <a:off x="149434" y="1964004"/>
          <a:ext cx="271699" cy="27169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32679-C5A1-4BA4-8FA2-5A6E1CFC934A}">
      <dsp:nvSpPr>
        <dsp:cNvPr id="0" name=""/>
        <dsp:cNvSpPr/>
      </dsp:nvSpPr>
      <dsp:spPr>
        <a:xfrm>
          <a:off x="570568" y="1852855"/>
          <a:ext cx="4526280"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711200">
            <a:lnSpc>
              <a:spcPct val="100000"/>
            </a:lnSpc>
            <a:spcBef>
              <a:spcPct val="0"/>
            </a:spcBef>
            <a:spcAft>
              <a:spcPct val="35000"/>
            </a:spcAft>
            <a:buNone/>
          </a:pPr>
          <a:r>
            <a:rPr lang="en-US" sz="1600" kern="1200"/>
            <a:t>SAT</a:t>
          </a:r>
        </a:p>
      </dsp:txBody>
      <dsp:txXfrm>
        <a:off x="570568" y="1852855"/>
        <a:ext cx="4526280" cy="493998"/>
      </dsp:txXfrm>
    </dsp:sp>
    <dsp:sp modelId="{0DBD2217-134E-4312-8ADE-62F2DD18BAEF}">
      <dsp:nvSpPr>
        <dsp:cNvPr id="0" name=""/>
        <dsp:cNvSpPr/>
      </dsp:nvSpPr>
      <dsp:spPr>
        <a:xfrm>
          <a:off x="5096848" y="1852855"/>
          <a:ext cx="4961551"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666750">
            <a:lnSpc>
              <a:spcPct val="100000"/>
            </a:lnSpc>
            <a:spcBef>
              <a:spcPct val="0"/>
            </a:spcBef>
            <a:spcAft>
              <a:spcPct val="35000"/>
            </a:spcAft>
            <a:buNone/>
          </a:pPr>
          <a:r>
            <a:rPr lang="en-US" sz="1500" kern="1200"/>
            <a:t>2 Sections: Evidence Based Reading &amp; Writing and Math </a:t>
          </a:r>
        </a:p>
      </dsp:txBody>
      <dsp:txXfrm>
        <a:off x="5096848" y="1852855"/>
        <a:ext cx="4961551" cy="493998"/>
      </dsp:txXfrm>
    </dsp:sp>
    <dsp:sp modelId="{D77B08FB-6A69-4592-B5C0-F1366BF7750F}">
      <dsp:nvSpPr>
        <dsp:cNvPr id="0" name=""/>
        <dsp:cNvSpPr/>
      </dsp:nvSpPr>
      <dsp:spPr>
        <a:xfrm>
          <a:off x="0" y="2470353"/>
          <a:ext cx="10058399" cy="4939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6E45A-7A6A-4A32-9FBB-FF8E44205128}">
      <dsp:nvSpPr>
        <dsp:cNvPr id="0" name=""/>
        <dsp:cNvSpPr/>
      </dsp:nvSpPr>
      <dsp:spPr>
        <a:xfrm>
          <a:off x="149434" y="2581503"/>
          <a:ext cx="271699" cy="27169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134A0-330F-41D5-B117-E834630216F0}">
      <dsp:nvSpPr>
        <dsp:cNvPr id="0" name=""/>
        <dsp:cNvSpPr/>
      </dsp:nvSpPr>
      <dsp:spPr>
        <a:xfrm>
          <a:off x="570568" y="2470353"/>
          <a:ext cx="9487831"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711200">
            <a:lnSpc>
              <a:spcPct val="100000"/>
            </a:lnSpc>
            <a:spcBef>
              <a:spcPct val="0"/>
            </a:spcBef>
            <a:spcAft>
              <a:spcPct val="35000"/>
            </a:spcAft>
            <a:buNone/>
          </a:pPr>
          <a:r>
            <a:rPr lang="en-US" sz="1600" kern="1200"/>
            <a:t>Test code center # is 100254</a:t>
          </a:r>
        </a:p>
      </dsp:txBody>
      <dsp:txXfrm>
        <a:off x="570568" y="2470353"/>
        <a:ext cx="9487831" cy="493998"/>
      </dsp:txXfrm>
    </dsp:sp>
    <dsp:sp modelId="{E56B3B8D-07D0-417D-9877-31C5DF49F177}">
      <dsp:nvSpPr>
        <dsp:cNvPr id="0" name=""/>
        <dsp:cNvSpPr/>
      </dsp:nvSpPr>
      <dsp:spPr>
        <a:xfrm>
          <a:off x="0" y="3087852"/>
          <a:ext cx="10058399" cy="4939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95A7B-20DC-448F-9166-74461527F5C6}">
      <dsp:nvSpPr>
        <dsp:cNvPr id="0" name=""/>
        <dsp:cNvSpPr/>
      </dsp:nvSpPr>
      <dsp:spPr>
        <a:xfrm>
          <a:off x="149434" y="3199002"/>
          <a:ext cx="271699" cy="27169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9A834-BFF9-49CC-98D5-EB22BC6C4485}">
      <dsp:nvSpPr>
        <dsp:cNvPr id="0" name=""/>
        <dsp:cNvSpPr/>
      </dsp:nvSpPr>
      <dsp:spPr>
        <a:xfrm>
          <a:off x="570568" y="3087852"/>
          <a:ext cx="9487831"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711200">
            <a:lnSpc>
              <a:spcPct val="100000"/>
            </a:lnSpc>
            <a:spcBef>
              <a:spcPct val="0"/>
            </a:spcBef>
            <a:spcAft>
              <a:spcPct val="35000"/>
            </a:spcAft>
            <a:buNone/>
          </a:pPr>
          <a:r>
            <a:rPr lang="en-US" sz="1600" kern="1200"/>
            <a:t>College Athletes:  Code 9999 on test to send to NCAA</a:t>
          </a:r>
        </a:p>
      </dsp:txBody>
      <dsp:txXfrm>
        <a:off x="570568" y="3087852"/>
        <a:ext cx="9487831" cy="493998"/>
      </dsp:txXfrm>
    </dsp:sp>
    <dsp:sp modelId="{67D34459-5223-47DB-AB6F-F98AE1F933DB}">
      <dsp:nvSpPr>
        <dsp:cNvPr id="0" name=""/>
        <dsp:cNvSpPr/>
      </dsp:nvSpPr>
      <dsp:spPr>
        <a:xfrm>
          <a:off x="0" y="3705351"/>
          <a:ext cx="10058399" cy="4939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3AFAF-3CF7-4778-B6CA-20FD36866807}">
      <dsp:nvSpPr>
        <dsp:cNvPr id="0" name=""/>
        <dsp:cNvSpPr/>
      </dsp:nvSpPr>
      <dsp:spPr>
        <a:xfrm>
          <a:off x="149434" y="3816500"/>
          <a:ext cx="271699" cy="271699"/>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646ED-71A4-4486-941B-C0C0026AE48C}">
      <dsp:nvSpPr>
        <dsp:cNvPr id="0" name=""/>
        <dsp:cNvSpPr/>
      </dsp:nvSpPr>
      <dsp:spPr>
        <a:xfrm>
          <a:off x="570568" y="3705351"/>
          <a:ext cx="9487831" cy="4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82" tIns="52282" rIns="52282" bIns="52282" numCol="1" spcCol="1270" anchor="ctr" anchorCtr="0">
          <a:noAutofit/>
        </a:bodyPr>
        <a:lstStyle/>
        <a:p>
          <a:pPr marL="0" lvl="0" indent="0" algn="l" defTabSz="711200">
            <a:lnSpc>
              <a:spcPct val="100000"/>
            </a:lnSpc>
            <a:spcBef>
              <a:spcPct val="0"/>
            </a:spcBef>
            <a:spcAft>
              <a:spcPct val="35000"/>
            </a:spcAft>
            <a:buNone/>
          </a:pPr>
          <a:r>
            <a:rPr lang="en-US" sz="1600" kern="1200"/>
            <a:t>Will offer a FREE SAT School Day test for ALL Juniors in March; Seniors took on Oct 11th</a:t>
          </a:r>
        </a:p>
      </dsp:txBody>
      <dsp:txXfrm>
        <a:off x="570568" y="3705351"/>
        <a:ext cx="9487831" cy="493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5928F-A838-4804-A9E8-0BF6BF107E90}">
      <dsp:nvSpPr>
        <dsp:cNvPr id="0" name=""/>
        <dsp:cNvSpPr/>
      </dsp:nvSpPr>
      <dsp:spPr>
        <a:xfrm>
          <a:off x="0" y="0"/>
          <a:ext cx="10058399" cy="60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48723-6389-4F0D-92C1-30D618BAB576}">
      <dsp:nvSpPr>
        <dsp:cNvPr id="0" name=""/>
        <dsp:cNvSpPr/>
      </dsp:nvSpPr>
      <dsp:spPr>
        <a:xfrm>
          <a:off x="184465" y="138636"/>
          <a:ext cx="335391" cy="3353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CE6DC-B6DA-49FD-B5CD-C8862EAEBF84}">
      <dsp:nvSpPr>
        <dsp:cNvPr id="0" name=""/>
        <dsp:cNvSpPr/>
      </dsp:nvSpPr>
      <dsp:spPr>
        <a:xfrm>
          <a:off x="704321" y="1431"/>
          <a:ext cx="9354078" cy="6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37" tIns="64537" rIns="64537" bIns="64537" numCol="1" spcCol="1270" anchor="ctr" anchorCtr="0">
          <a:noAutofit/>
        </a:bodyPr>
        <a:lstStyle/>
        <a:p>
          <a:pPr marL="0" lvl="0" indent="0" algn="l" defTabSz="844550">
            <a:lnSpc>
              <a:spcPct val="100000"/>
            </a:lnSpc>
            <a:spcBef>
              <a:spcPct val="0"/>
            </a:spcBef>
            <a:spcAft>
              <a:spcPct val="35000"/>
            </a:spcAft>
            <a:buNone/>
          </a:pPr>
          <a:r>
            <a:rPr lang="en-US" sz="1900" kern="1200"/>
            <a:t>Online registration </a:t>
          </a:r>
        </a:p>
      </dsp:txBody>
      <dsp:txXfrm>
        <a:off x="704321" y="1431"/>
        <a:ext cx="9354078" cy="609802"/>
      </dsp:txXfrm>
    </dsp:sp>
    <dsp:sp modelId="{C8E1BD0F-DFAA-4700-9D26-60DC6721AD97}">
      <dsp:nvSpPr>
        <dsp:cNvPr id="0" name=""/>
        <dsp:cNvSpPr/>
      </dsp:nvSpPr>
      <dsp:spPr>
        <a:xfrm>
          <a:off x="0" y="651815"/>
          <a:ext cx="10058399" cy="60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F0D46-808E-4363-8EE4-97D23F5D307F}">
      <dsp:nvSpPr>
        <dsp:cNvPr id="0" name=""/>
        <dsp:cNvSpPr/>
      </dsp:nvSpPr>
      <dsp:spPr>
        <a:xfrm>
          <a:off x="184465" y="900889"/>
          <a:ext cx="335391" cy="3353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4A6A7-0034-44CC-A57B-8AE6C0DBBBDC}">
      <dsp:nvSpPr>
        <dsp:cNvPr id="0" name=""/>
        <dsp:cNvSpPr/>
      </dsp:nvSpPr>
      <dsp:spPr>
        <a:xfrm>
          <a:off x="704321" y="763683"/>
          <a:ext cx="9354078" cy="6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37" tIns="64537" rIns="64537" bIns="64537" numCol="1" spcCol="1270" anchor="ctr" anchorCtr="0">
          <a:noAutofit/>
        </a:bodyPr>
        <a:lstStyle/>
        <a:p>
          <a:pPr marL="0" lvl="0" indent="0" algn="l" defTabSz="844550">
            <a:lnSpc>
              <a:spcPct val="100000"/>
            </a:lnSpc>
            <a:spcBef>
              <a:spcPct val="0"/>
            </a:spcBef>
            <a:spcAft>
              <a:spcPct val="35000"/>
            </a:spcAft>
            <a:buNone/>
          </a:pPr>
          <a:r>
            <a:rPr lang="en-US" sz="1900" kern="1200">
              <a:hlinkClick xmlns:r="http://schemas.openxmlformats.org/officeDocument/2006/relationships" r:id="rId5"/>
            </a:rPr>
            <a:t>www.actstudent.org</a:t>
          </a:r>
          <a:endParaRPr lang="en-US" sz="1900" kern="1200"/>
        </a:p>
      </dsp:txBody>
      <dsp:txXfrm>
        <a:off x="704321" y="763683"/>
        <a:ext cx="9354078" cy="609802"/>
      </dsp:txXfrm>
    </dsp:sp>
    <dsp:sp modelId="{615650E5-22AE-4F41-96A0-BFC50A51363F}">
      <dsp:nvSpPr>
        <dsp:cNvPr id="0" name=""/>
        <dsp:cNvSpPr/>
      </dsp:nvSpPr>
      <dsp:spPr>
        <a:xfrm>
          <a:off x="0" y="1414806"/>
          <a:ext cx="10058399" cy="60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F28F8-415D-40FF-8A80-DDF5B0CF411D}">
      <dsp:nvSpPr>
        <dsp:cNvPr id="0" name=""/>
        <dsp:cNvSpPr/>
      </dsp:nvSpPr>
      <dsp:spPr>
        <a:xfrm>
          <a:off x="184465" y="1663142"/>
          <a:ext cx="335391" cy="33539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4A9C4-B59B-45ED-A36E-FE388D59D82B}">
      <dsp:nvSpPr>
        <dsp:cNvPr id="0" name=""/>
        <dsp:cNvSpPr/>
      </dsp:nvSpPr>
      <dsp:spPr>
        <a:xfrm>
          <a:off x="704321" y="1525936"/>
          <a:ext cx="4526280" cy="6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37" tIns="64537" rIns="64537" bIns="64537" numCol="1" spcCol="1270" anchor="ctr" anchorCtr="0">
          <a:noAutofit/>
        </a:bodyPr>
        <a:lstStyle/>
        <a:p>
          <a:pPr marL="0" lvl="0" indent="0" algn="l" defTabSz="844550">
            <a:lnSpc>
              <a:spcPct val="100000"/>
            </a:lnSpc>
            <a:spcBef>
              <a:spcPct val="0"/>
            </a:spcBef>
            <a:spcAft>
              <a:spcPct val="35000"/>
            </a:spcAft>
            <a:buNone/>
          </a:pPr>
          <a:r>
            <a:rPr lang="en-US" sz="1900" kern="1200" dirty="0"/>
            <a:t>Cost is $60 for the ACT (No Writing) </a:t>
          </a:r>
        </a:p>
      </dsp:txBody>
      <dsp:txXfrm>
        <a:off x="704321" y="1525936"/>
        <a:ext cx="4526280" cy="609802"/>
      </dsp:txXfrm>
    </dsp:sp>
    <dsp:sp modelId="{30CD386F-5A15-4E8F-A42D-B59C023475E6}">
      <dsp:nvSpPr>
        <dsp:cNvPr id="0" name=""/>
        <dsp:cNvSpPr/>
      </dsp:nvSpPr>
      <dsp:spPr>
        <a:xfrm>
          <a:off x="5230601" y="1525936"/>
          <a:ext cx="4827798" cy="6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37" tIns="64537" rIns="64537" bIns="64537" numCol="1" spcCol="1270" anchor="ctr" anchorCtr="0">
          <a:noAutofit/>
        </a:bodyPr>
        <a:lstStyle/>
        <a:p>
          <a:pPr marL="0" lvl="0" indent="0" algn="l" defTabSz="622300">
            <a:lnSpc>
              <a:spcPct val="100000"/>
            </a:lnSpc>
            <a:spcBef>
              <a:spcPct val="0"/>
            </a:spcBef>
            <a:spcAft>
              <a:spcPct val="35000"/>
            </a:spcAft>
            <a:buNone/>
          </a:pPr>
          <a:r>
            <a:rPr lang="en-US" sz="1400" kern="1200" dirty="0"/>
            <a:t>$85.00 for the ACT Plus Writing </a:t>
          </a:r>
        </a:p>
        <a:p>
          <a:pPr marL="0" lvl="0" indent="0" algn="l" defTabSz="622300">
            <a:lnSpc>
              <a:spcPct val="100000"/>
            </a:lnSpc>
            <a:spcBef>
              <a:spcPct val="0"/>
            </a:spcBef>
            <a:spcAft>
              <a:spcPct val="35000"/>
            </a:spcAft>
            <a:buNone/>
          </a:pPr>
          <a:r>
            <a:rPr lang="en-US" sz="1400" kern="1200" dirty="0"/>
            <a:t>Additional fee for late registration</a:t>
          </a:r>
        </a:p>
      </dsp:txBody>
      <dsp:txXfrm>
        <a:off x="5230601" y="1525936"/>
        <a:ext cx="4827798" cy="609802"/>
      </dsp:txXfrm>
    </dsp:sp>
    <dsp:sp modelId="{94411E1C-72F9-4B23-B5C4-06FB46843CDB}">
      <dsp:nvSpPr>
        <dsp:cNvPr id="0" name=""/>
        <dsp:cNvSpPr/>
      </dsp:nvSpPr>
      <dsp:spPr>
        <a:xfrm>
          <a:off x="0" y="2156106"/>
          <a:ext cx="10058399" cy="60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FF1C0-CAD8-4A34-9B0C-34FD06136F88}">
      <dsp:nvSpPr>
        <dsp:cNvPr id="0" name=""/>
        <dsp:cNvSpPr/>
      </dsp:nvSpPr>
      <dsp:spPr>
        <a:xfrm>
          <a:off x="184465" y="2293314"/>
          <a:ext cx="335391" cy="33539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889D2-BBA2-44E7-892F-5B528DB417A7}">
      <dsp:nvSpPr>
        <dsp:cNvPr id="0" name=""/>
        <dsp:cNvSpPr/>
      </dsp:nvSpPr>
      <dsp:spPr>
        <a:xfrm>
          <a:off x="704321" y="2288189"/>
          <a:ext cx="9354078" cy="6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37" tIns="64537" rIns="64537" bIns="64537" numCol="1" spcCol="1270" anchor="ctr" anchorCtr="0">
          <a:noAutofit/>
        </a:bodyPr>
        <a:lstStyle/>
        <a:p>
          <a:pPr marL="0" lvl="0" indent="0" algn="l" defTabSz="844550">
            <a:lnSpc>
              <a:spcPct val="100000"/>
            </a:lnSpc>
            <a:spcBef>
              <a:spcPct val="0"/>
            </a:spcBef>
            <a:spcAft>
              <a:spcPct val="35000"/>
            </a:spcAft>
            <a:buNone/>
          </a:pPr>
          <a:r>
            <a:rPr lang="en-US" sz="1900" kern="1200" dirty="0"/>
            <a:t>$16 for each additional score report (first 4 colleges included)</a:t>
          </a:r>
        </a:p>
      </dsp:txBody>
      <dsp:txXfrm>
        <a:off x="704321" y="2288189"/>
        <a:ext cx="9354078" cy="609802"/>
      </dsp:txXfrm>
    </dsp:sp>
    <dsp:sp modelId="{BD2F90D7-0EB4-4BCB-8F32-B9E4CA3F2925}">
      <dsp:nvSpPr>
        <dsp:cNvPr id="0" name=""/>
        <dsp:cNvSpPr/>
      </dsp:nvSpPr>
      <dsp:spPr>
        <a:xfrm>
          <a:off x="0" y="2877550"/>
          <a:ext cx="10058399" cy="60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BE8B7-9EE1-477C-84F2-6FD0C3BEAA74}">
      <dsp:nvSpPr>
        <dsp:cNvPr id="0" name=""/>
        <dsp:cNvSpPr/>
      </dsp:nvSpPr>
      <dsp:spPr>
        <a:xfrm>
          <a:off x="184465" y="3187647"/>
          <a:ext cx="335391" cy="33539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A07A5-A7E3-4158-929F-74FAB9442A14}">
      <dsp:nvSpPr>
        <dsp:cNvPr id="0" name=""/>
        <dsp:cNvSpPr/>
      </dsp:nvSpPr>
      <dsp:spPr>
        <a:xfrm>
          <a:off x="704321" y="3050442"/>
          <a:ext cx="9354078" cy="6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37" tIns="64537" rIns="64537" bIns="64537" numCol="1" spcCol="1270" anchor="ctr" anchorCtr="0">
          <a:noAutofit/>
        </a:bodyPr>
        <a:lstStyle/>
        <a:p>
          <a:pPr marL="0" lvl="0" indent="0" algn="l" defTabSz="844550">
            <a:lnSpc>
              <a:spcPct val="100000"/>
            </a:lnSpc>
            <a:spcBef>
              <a:spcPct val="0"/>
            </a:spcBef>
            <a:spcAft>
              <a:spcPct val="35000"/>
            </a:spcAft>
            <a:buNone/>
          </a:pPr>
          <a:r>
            <a:rPr lang="en-US" sz="1900" kern="1200" dirty="0"/>
            <a:t>College Athletes:  Code 9999 on test to send to NCAA</a:t>
          </a:r>
        </a:p>
      </dsp:txBody>
      <dsp:txXfrm>
        <a:off x="704321" y="3050442"/>
        <a:ext cx="9354078" cy="609802"/>
      </dsp:txXfrm>
    </dsp:sp>
    <dsp:sp modelId="{F4C453BD-AC3B-4D50-961E-4615711A60B1}">
      <dsp:nvSpPr>
        <dsp:cNvPr id="0" name=""/>
        <dsp:cNvSpPr/>
      </dsp:nvSpPr>
      <dsp:spPr>
        <a:xfrm>
          <a:off x="0" y="3612886"/>
          <a:ext cx="10058399" cy="60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61DB8-1D93-4B3B-9D2F-7A1A4B1941BE}">
      <dsp:nvSpPr>
        <dsp:cNvPr id="0" name=""/>
        <dsp:cNvSpPr/>
      </dsp:nvSpPr>
      <dsp:spPr>
        <a:xfrm>
          <a:off x="184465" y="3949900"/>
          <a:ext cx="335391" cy="335391"/>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470B2-CFDC-41D0-8E2A-256BC46004D8}">
      <dsp:nvSpPr>
        <dsp:cNvPr id="0" name=""/>
        <dsp:cNvSpPr/>
      </dsp:nvSpPr>
      <dsp:spPr>
        <a:xfrm>
          <a:off x="704321" y="3812694"/>
          <a:ext cx="9354078" cy="6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37" tIns="64537" rIns="64537" bIns="64537" numCol="1" spcCol="1270" anchor="ctr" anchorCtr="0">
          <a:noAutofit/>
        </a:bodyPr>
        <a:lstStyle/>
        <a:p>
          <a:pPr marL="0" lvl="0" indent="0" algn="l" defTabSz="844550">
            <a:lnSpc>
              <a:spcPct val="100000"/>
            </a:lnSpc>
            <a:spcBef>
              <a:spcPct val="0"/>
            </a:spcBef>
            <a:spcAft>
              <a:spcPct val="35000"/>
            </a:spcAft>
            <a:buNone/>
          </a:pPr>
          <a:r>
            <a:rPr lang="en-US" sz="1900" kern="1200" dirty="0"/>
            <a:t>Test code center # is 100254.</a:t>
          </a:r>
        </a:p>
      </dsp:txBody>
      <dsp:txXfrm>
        <a:off x="704321" y="3812694"/>
        <a:ext cx="9354078" cy="609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6FB5A-F8E7-41A5-8FEC-51AA514750DD}">
      <dsp:nvSpPr>
        <dsp:cNvPr id="0" name=""/>
        <dsp:cNvSpPr/>
      </dsp:nvSpPr>
      <dsp:spPr>
        <a:xfrm>
          <a:off x="0" y="464480"/>
          <a:ext cx="2874499" cy="1724699"/>
        </a:xfrm>
        <a:prstGeom prst="rect">
          <a:avLst/>
        </a:prstGeom>
        <a:solidFill>
          <a:schemeClr val="accent1">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chemeClr val="tx1"/>
              </a:solidFill>
            </a:rPr>
            <a:t>Constant changes right now on test dates and testing policies!</a:t>
          </a:r>
          <a:endParaRPr lang="en-US" sz="2300" kern="1200" dirty="0">
            <a:solidFill>
              <a:schemeClr val="tx1"/>
            </a:solidFill>
          </a:endParaRPr>
        </a:p>
      </dsp:txBody>
      <dsp:txXfrm>
        <a:off x="0" y="464480"/>
        <a:ext cx="2874499" cy="1724699"/>
      </dsp:txXfrm>
    </dsp:sp>
    <dsp:sp modelId="{8CCECE75-80B0-4168-B344-3AF568341BBB}">
      <dsp:nvSpPr>
        <dsp:cNvPr id="0" name=""/>
        <dsp:cNvSpPr/>
      </dsp:nvSpPr>
      <dsp:spPr>
        <a:xfrm>
          <a:off x="3161948" y="464480"/>
          <a:ext cx="2874499" cy="1724699"/>
        </a:xfrm>
        <a:prstGeom prst="rect">
          <a:avLst/>
        </a:prstGeom>
        <a:solidFill>
          <a:schemeClr val="accent1">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chemeClr val="tx1"/>
              </a:solidFill>
            </a:rPr>
            <a:t>More and More colleges are going test optional</a:t>
          </a:r>
          <a:endParaRPr lang="en-US" sz="2300" kern="1200" dirty="0">
            <a:solidFill>
              <a:schemeClr val="tx1"/>
            </a:solidFill>
          </a:endParaRPr>
        </a:p>
      </dsp:txBody>
      <dsp:txXfrm>
        <a:off x="3161948" y="464480"/>
        <a:ext cx="2874499" cy="1724699"/>
      </dsp:txXfrm>
    </dsp:sp>
    <dsp:sp modelId="{D03CAFB4-B403-46B0-81D4-F7B8D2A7431C}">
      <dsp:nvSpPr>
        <dsp:cNvPr id="0" name=""/>
        <dsp:cNvSpPr/>
      </dsp:nvSpPr>
      <dsp:spPr>
        <a:xfrm>
          <a:off x="6323897" y="464480"/>
          <a:ext cx="2874499" cy="1724699"/>
        </a:xfrm>
        <a:prstGeom prst="rect">
          <a:avLst/>
        </a:prstGeom>
        <a:solidFill>
          <a:schemeClr val="accent1">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chemeClr val="tx1"/>
              </a:solidFill>
            </a:rPr>
            <a:t>Some say ACT caters a bit towards general academic strengths</a:t>
          </a:r>
          <a:endParaRPr lang="en-US" sz="2300" kern="1200" dirty="0">
            <a:solidFill>
              <a:schemeClr val="tx1"/>
            </a:solidFill>
          </a:endParaRPr>
        </a:p>
      </dsp:txBody>
      <dsp:txXfrm>
        <a:off x="6323897" y="464480"/>
        <a:ext cx="2874499" cy="1724699"/>
      </dsp:txXfrm>
    </dsp:sp>
    <dsp:sp modelId="{273C382B-F420-4457-A6F9-A27D643C9737}">
      <dsp:nvSpPr>
        <dsp:cNvPr id="0" name=""/>
        <dsp:cNvSpPr/>
      </dsp:nvSpPr>
      <dsp:spPr>
        <a:xfrm>
          <a:off x="0" y="2476629"/>
          <a:ext cx="2874499" cy="1724699"/>
        </a:xfrm>
        <a:prstGeom prst="rect">
          <a:avLst/>
        </a:prstGeom>
        <a:solidFill>
          <a:schemeClr val="accent1">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chemeClr val="tx1"/>
              </a:solidFill>
            </a:rPr>
            <a:t>SAT gives slightly more time per question than ACT.</a:t>
          </a:r>
          <a:endParaRPr lang="en-US" sz="2300" kern="1200" dirty="0">
            <a:solidFill>
              <a:schemeClr val="tx1"/>
            </a:solidFill>
          </a:endParaRPr>
        </a:p>
      </dsp:txBody>
      <dsp:txXfrm>
        <a:off x="0" y="2476629"/>
        <a:ext cx="2874499" cy="1724699"/>
      </dsp:txXfrm>
    </dsp:sp>
    <dsp:sp modelId="{554C14DD-7E62-4E04-AE65-B03799D80EE2}">
      <dsp:nvSpPr>
        <dsp:cNvPr id="0" name=""/>
        <dsp:cNvSpPr/>
      </dsp:nvSpPr>
      <dsp:spPr>
        <a:xfrm>
          <a:off x="3161948" y="2476629"/>
          <a:ext cx="2874499" cy="1724699"/>
        </a:xfrm>
        <a:prstGeom prst="rect">
          <a:avLst/>
        </a:prstGeom>
        <a:solidFill>
          <a:schemeClr val="accent1">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chemeClr val="tx1"/>
              </a:solidFill>
            </a:rPr>
            <a:t>Neither penalizes for wrong answers, so you should always give your best guess!</a:t>
          </a:r>
          <a:endParaRPr lang="en-US" sz="2300" kern="1200" dirty="0">
            <a:solidFill>
              <a:schemeClr val="tx1"/>
            </a:solidFill>
          </a:endParaRPr>
        </a:p>
      </dsp:txBody>
      <dsp:txXfrm>
        <a:off x="3161948" y="2476629"/>
        <a:ext cx="2874499" cy="1724699"/>
      </dsp:txXfrm>
    </dsp:sp>
    <dsp:sp modelId="{62125EAB-C425-46D6-A82B-9824018C9EA0}">
      <dsp:nvSpPr>
        <dsp:cNvPr id="0" name=""/>
        <dsp:cNvSpPr/>
      </dsp:nvSpPr>
      <dsp:spPr>
        <a:xfrm>
          <a:off x="6323897" y="2476629"/>
          <a:ext cx="2874499" cy="1724699"/>
        </a:xfrm>
        <a:prstGeom prst="rect">
          <a:avLst/>
        </a:prstGeom>
        <a:solidFill>
          <a:schemeClr val="accent1">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chemeClr val="tx1"/>
              </a:solidFill>
            </a:rPr>
            <a:t>Neither measure intelligence – just how well you do at taking this company’s test</a:t>
          </a:r>
          <a:endParaRPr lang="en-US" sz="2300" kern="1200" dirty="0">
            <a:solidFill>
              <a:schemeClr val="tx1"/>
            </a:solidFill>
          </a:endParaRPr>
        </a:p>
      </dsp:txBody>
      <dsp:txXfrm>
        <a:off x="6323897" y="2476629"/>
        <a:ext cx="2874499" cy="17246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FB024-B250-4CE6-A310-471C928C8AF7}">
      <dsp:nvSpPr>
        <dsp:cNvPr id="0" name=""/>
        <dsp:cNvSpPr/>
      </dsp:nvSpPr>
      <dsp:spPr>
        <a:xfrm>
          <a:off x="0" y="3813"/>
          <a:ext cx="9016903" cy="81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F0C99-E4E8-4D02-ABC0-84FA1245623B}">
      <dsp:nvSpPr>
        <dsp:cNvPr id="0" name=""/>
        <dsp:cNvSpPr/>
      </dsp:nvSpPr>
      <dsp:spPr>
        <a:xfrm>
          <a:off x="245727" y="186586"/>
          <a:ext cx="446777" cy="4467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9CE65-07A5-4BD8-B9CA-C82D6C04537E}">
      <dsp:nvSpPr>
        <dsp:cNvPr id="0" name=""/>
        <dsp:cNvSpPr/>
      </dsp:nvSpPr>
      <dsp:spPr>
        <a:xfrm>
          <a:off x="938232" y="3813"/>
          <a:ext cx="8078670" cy="8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71" tIns="85971" rIns="85971" bIns="85971" numCol="1" spcCol="1270" anchor="ctr" anchorCtr="0">
          <a:noAutofit/>
        </a:bodyPr>
        <a:lstStyle/>
        <a:p>
          <a:pPr marL="0" lvl="0" indent="0" algn="l" defTabSz="844550">
            <a:lnSpc>
              <a:spcPct val="100000"/>
            </a:lnSpc>
            <a:spcBef>
              <a:spcPct val="0"/>
            </a:spcBef>
            <a:spcAft>
              <a:spcPct val="35000"/>
            </a:spcAft>
            <a:buNone/>
          </a:pPr>
          <a:r>
            <a:rPr lang="en-US" sz="1900" kern="1200" baseline="0"/>
            <a:t>Sign ups for both are done through the testing agency.</a:t>
          </a:r>
          <a:endParaRPr lang="en-US" sz="1900" kern="1200"/>
        </a:p>
      </dsp:txBody>
      <dsp:txXfrm>
        <a:off x="938232" y="3813"/>
        <a:ext cx="8078670" cy="812322"/>
      </dsp:txXfrm>
    </dsp:sp>
    <dsp:sp modelId="{3B6F1B24-83C8-474D-91FC-8C257DDD2F3E}">
      <dsp:nvSpPr>
        <dsp:cNvPr id="0" name=""/>
        <dsp:cNvSpPr/>
      </dsp:nvSpPr>
      <dsp:spPr>
        <a:xfrm>
          <a:off x="0" y="1019217"/>
          <a:ext cx="9016903" cy="81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CACE0-BD43-4CED-85CE-0E0334077D18}">
      <dsp:nvSpPr>
        <dsp:cNvPr id="0" name=""/>
        <dsp:cNvSpPr/>
      </dsp:nvSpPr>
      <dsp:spPr>
        <a:xfrm>
          <a:off x="245727" y="1201990"/>
          <a:ext cx="446777" cy="4467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71765-521D-40CA-B8BF-B1DF08E9BC5E}">
      <dsp:nvSpPr>
        <dsp:cNvPr id="0" name=""/>
        <dsp:cNvSpPr/>
      </dsp:nvSpPr>
      <dsp:spPr>
        <a:xfrm>
          <a:off x="938232" y="1019217"/>
          <a:ext cx="8078670" cy="8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71" tIns="85971" rIns="85971" bIns="85971" numCol="1" spcCol="1270" anchor="ctr" anchorCtr="0">
          <a:noAutofit/>
        </a:bodyPr>
        <a:lstStyle/>
        <a:p>
          <a:pPr marL="0" lvl="0" indent="0" algn="l" defTabSz="844550">
            <a:lnSpc>
              <a:spcPct val="100000"/>
            </a:lnSpc>
            <a:spcBef>
              <a:spcPct val="0"/>
            </a:spcBef>
            <a:spcAft>
              <a:spcPct val="35000"/>
            </a:spcAft>
            <a:buNone/>
          </a:pPr>
          <a:r>
            <a:rPr lang="en-US" sz="1900" kern="1200" baseline="0" dirty="0"/>
            <a:t>Fee Waivers are available for students on free/reduced lunch:     2 waivers each lifetime</a:t>
          </a:r>
          <a:endParaRPr lang="en-US" sz="1900" kern="1200" dirty="0"/>
        </a:p>
      </dsp:txBody>
      <dsp:txXfrm>
        <a:off x="938232" y="1019217"/>
        <a:ext cx="8078670" cy="812322"/>
      </dsp:txXfrm>
    </dsp:sp>
    <dsp:sp modelId="{B262D6C4-5D5E-4990-A2A4-3F96E0829C0C}">
      <dsp:nvSpPr>
        <dsp:cNvPr id="0" name=""/>
        <dsp:cNvSpPr/>
      </dsp:nvSpPr>
      <dsp:spPr>
        <a:xfrm>
          <a:off x="0" y="2034621"/>
          <a:ext cx="9016903" cy="81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B2875-2934-4B68-B533-B9EE288905B5}">
      <dsp:nvSpPr>
        <dsp:cNvPr id="0" name=""/>
        <dsp:cNvSpPr/>
      </dsp:nvSpPr>
      <dsp:spPr>
        <a:xfrm>
          <a:off x="245727" y="2217393"/>
          <a:ext cx="446777" cy="4467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6B650-66FC-4487-AB4F-F7B60926473E}">
      <dsp:nvSpPr>
        <dsp:cNvPr id="0" name=""/>
        <dsp:cNvSpPr/>
      </dsp:nvSpPr>
      <dsp:spPr>
        <a:xfrm>
          <a:off x="938232" y="2034621"/>
          <a:ext cx="8078670" cy="8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71" tIns="85971" rIns="85971" bIns="85971" numCol="1" spcCol="1270" anchor="ctr" anchorCtr="0">
          <a:noAutofit/>
        </a:bodyPr>
        <a:lstStyle/>
        <a:p>
          <a:pPr marL="0" lvl="0" indent="0" algn="l" defTabSz="844550">
            <a:lnSpc>
              <a:spcPct val="100000"/>
            </a:lnSpc>
            <a:spcBef>
              <a:spcPct val="0"/>
            </a:spcBef>
            <a:spcAft>
              <a:spcPct val="35000"/>
            </a:spcAft>
            <a:buNone/>
          </a:pPr>
          <a:r>
            <a:rPr lang="en-US" sz="1900" kern="1200" baseline="0" dirty="0"/>
            <a:t>Test Blind: these schools won’t look at test scores AT ALL.</a:t>
          </a:r>
          <a:endParaRPr lang="en-US" sz="1900" kern="1200" dirty="0"/>
        </a:p>
      </dsp:txBody>
      <dsp:txXfrm>
        <a:off x="938232" y="2034621"/>
        <a:ext cx="8078670" cy="812322"/>
      </dsp:txXfrm>
    </dsp:sp>
    <dsp:sp modelId="{ADE0FEF2-3C7F-4B02-B78E-046891E29CFB}">
      <dsp:nvSpPr>
        <dsp:cNvPr id="0" name=""/>
        <dsp:cNvSpPr/>
      </dsp:nvSpPr>
      <dsp:spPr>
        <a:xfrm>
          <a:off x="0" y="3050024"/>
          <a:ext cx="9016903" cy="81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795D5-82C4-4C26-8729-A23691DC218F}">
      <dsp:nvSpPr>
        <dsp:cNvPr id="0" name=""/>
        <dsp:cNvSpPr/>
      </dsp:nvSpPr>
      <dsp:spPr>
        <a:xfrm>
          <a:off x="245727" y="3232797"/>
          <a:ext cx="446777" cy="4467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04CA4-25F3-4354-8692-762C802E4B04}">
      <dsp:nvSpPr>
        <dsp:cNvPr id="0" name=""/>
        <dsp:cNvSpPr/>
      </dsp:nvSpPr>
      <dsp:spPr>
        <a:xfrm>
          <a:off x="938232" y="3050024"/>
          <a:ext cx="8078670" cy="8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71" tIns="85971" rIns="85971" bIns="85971" numCol="1" spcCol="1270" anchor="ctr" anchorCtr="0">
          <a:noAutofit/>
        </a:bodyPr>
        <a:lstStyle/>
        <a:p>
          <a:pPr marL="0" lvl="0" indent="0" algn="l" defTabSz="844550">
            <a:lnSpc>
              <a:spcPct val="100000"/>
            </a:lnSpc>
            <a:spcBef>
              <a:spcPct val="0"/>
            </a:spcBef>
            <a:spcAft>
              <a:spcPct val="35000"/>
            </a:spcAft>
            <a:buNone/>
          </a:pPr>
          <a:r>
            <a:rPr lang="en-US" sz="1900" kern="1200" baseline="0" dirty="0"/>
            <a:t>Test Optional: consider test scores. Check the middle 50% range of scores… if you scored in this range or higher, then submit.</a:t>
          </a:r>
          <a:endParaRPr lang="en-US" sz="1900" kern="1200" dirty="0"/>
        </a:p>
      </dsp:txBody>
      <dsp:txXfrm>
        <a:off x="938232" y="3050024"/>
        <a:ext cx="8078670" cy="812322"/>
      </dsp:txXfrm>
    </dsp:sp>
    <dsp:sp modelId="{D4D612DF-2219-4460-B3D5-BC9B47C90B19}">
      <dsp:nvSpPr>
        <dsp:cNvPr id="0" name=""/>
        <dsp:cNvSpPr/>
      </dsp:nvSpPr>
      <dsp:spPr>
        <a:xfrm>
          <a:off x="0" y="4065428"/>
          <a:ext cx="9016903" cy="81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69B40-118A-4B35-B3D6-E12D8F099CBE}">
      <dsp:nvSpPr>
        <dsp:cNvPr id="0" name=""/>
        <dsp:cNvSpPr/>
      </dsp:nvSpPr>
      <dsp:spPr>
        <a:xfrm>
          <a:off x="245727" y="4248201"/>
          <a:ext cx="446777" cy="4467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75953-32A4-4BD4-B678-CBFF35E7DB8D}">
      <dsp:nvSpPr>
        <dsp:cNvPr id="0" name=""/>
        <dsp:cNvSpPr/>
      </dsp:nvSpPr>
      <dsp:spPr>
        <a:xfrm>
          <a:off x="938232" y="4065428"/>
          <a:ext cx="8078670" cy="8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71" tIns="85971" rIns="85971" bIns="85971" numCol="1" spcCol="1270" anchor="ctr" anchorCtr="0">
          <a:noAutofit/>
        </a:bodyPr>
        <a:lstStyle/>
        <a:p>
          <a:pPr marL="0" lvl="0" indent="0" algn="l" defTabSz="844550">
            <a:lnSpc>
              <a:spcPct val="100000"/>
            </a:lnSpc>
            <a:spcBef>
              <a:spcPct val="0"/>
            </a:spcBef>
            <a:spcAft>
              <a:spcPct val="35000"/>
            </a:spcAft>
            <a:buNone/>
          </a:pPr>
          <a:r>
            <a:rPr lang="en-US" sz="1900" kern="1200" baseline="0" dirty="0" err="1"/>
            <a:t>Superscoring</a:t>
          </a:r>
          <a:r>
            <a:rPr lang="en-US" sz="1900" kern="1200" baseline="0" dirty="0"/>
            <a:t>: taking the highest score of each section to total your highest composite scores</a:t>
          </a:r>
          <a:endParaRPr lang="en-US" sz="1900" kern="1200" dirty="0"/>
        </a:p>
      </dsp:txBody>
      <dsp:txXfrm>
        <a:off x="938232" y="4065428"/>
        <a:ext cx="8078670" cy="8123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958F7-9EED-499F-AD13-7DFCB018E114}" type="datetimeFigureOut">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7E410-8268-4575-A025-5C3F68F67E7C}" type="slidenum">
              <a:t>‹#›</a:t>
            </a:fld>
            <a:endParaRPr lang="en-US"/>
          </a:p>
        </p:txBody>
      </p:sp>
    </p:spTree>
    <p:extLst>
      <p:ext uri="{BB962C8B-B14F-4D97-AF65-F5344CB8AC3E}">
        <p14:creationId xmlns:p14="http://schemas.microsoft.com/office/powerpoint/2010/main" val="54220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c7205f8999_5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c7205f8999_5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44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c7205f8999_5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c7205f8999_5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0FFB03-A86C-4925-998E-3377314997C5}" type="slidenum">
              <a:rPr lang="en-US"/>
              <a:t>28</a:t>
            </a:fld>
            <a:endParaRPr lang="en-US"/>
          </a:p>
        </p:txBody>
      </p:sp>
    </p:spTree>
    <p:extLst>
      <p:ext uri="{BB962C8B-B14F-4D97-AF65-F5344CB8AC3E}">
        <p14:creationId xmlns:p14="http://schemas.microsoft.com/office/powerpoint/2010/main" val="415627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7ae78953d9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7ae78953d9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B4018F-DF70-4BC5-85A9-4EC40E9F4E88}"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spTree>
    <p:extLst>
      <p:ext uri="{BB962C8B-B14F-4D97-AF65-F5344CB8AC3E}">
        <p14:creationId xmlns:p14="http://schemas.microsoft.com/office/powerpoint/2010/main" val="9969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012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86955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2141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7476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368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13669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6648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926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409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10/24/2023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959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06"/>
        <p:cNvGrpSpPr/>
        <p:nvPr/>
      </p:nvGrpSpPr>
      <p:grpSpPr>
        <a:xfrm>
          <a:off x="0" y="0"/>
          <a:ext cx="0" cy="0"/>
          <a:chOff x="0" y="0"/>
          <a:chExt cx="0" cy="0"/>
        </a:xfrm>
      </p:grpSpPr>
      <p:sp>
        <p:nvSpPr>
          <p:cNvPr id="707" name="Google Shape;707;p36"/>
          <p:cNvSpPr txBox="1">
            <a:spLocks noGrp="1"/>
          </p:cNvSpPr>
          <p:nvPr>
            <p:ph type="sldNum" idx="12"/>
          </p:nvPr>
        </p:nvSpPr>
        <p:spPr>
          <a:xfrm>
            <a:off x="582417" y="6144289"/>
            <a:ext cx="731600" cy="524800"/>
          </a:xfrm>
          <a:prstGeom prst="rect">
            <a:avLst/>
          </a:prstGeom>
        </p:spPr>
        <p:txBody>
          <a:bodyPr spcFirstLastPara="1" wrap="square" lIns="91425" tIns="91425" rIns="91425" bIns="91425" anchor="t" anchorCtr="0">
            <a:noAutofit/>
          </a:bodyPr>
          <a:lstStyle>
            <a:lvl1pPr lvl="0" rtl="0">
              <a:buNone/>
              <a:defRPr sz="1600">
                <a:latin typeface="Architects Daughter"/>
                <a:ea typeface="Architects Daughter"/>
                <a:cs typeface="Architects Daughter"/>
                <a:sym typeface="Architects Daughter"/>
              </a:defRPr>
            </a:lvl1pPr>
            <a:lvl2pPr lvl="1" rtl="0">
              <a:buNone/>
              <a:defRPr sz="1600">
                <a:latin typeface="Architects Daughter"/>
                <a:ea typeface="Architects Daughter"/>
                <a:cs typeface="Architects Daughter"/>
                <a:sym typeface="Architects Daughter"/>
              </a:defRPr>
            </a:lvl2pPr>
            <a:lvl3pPr lvl="2" rtl="0">
              <a:buNone/>
              <a:defRPr sz="1600">
                <a:latin typeface="Architects Daughter"/>
                <a:ea typeface="Architects Daughter"/>
                <a:cs typeface="Architects Daughter"/>
                <a:sym typeface="Architects Daughter"/>
              </a:defRPr>
            </a:lvl3pPr>
            <a:lvl4pPr lvl="3" rtl="0">
              <a:buNone/>
              <a:defRPr sz="1600">
                <a:latin typeface="Architects Daughter"/>
                <a:ea typeface="Architects Daughter"/>
                <a:cs typeface="Architects Daughter"/>
                <a:sym typeface="Architects Daughter"/>
              </a:defRPr>
            </a:lvl4pPr>
            <a:lvl5pPr lvl="4" rtl="0">
              <a:buNone/>
              <a:defRPr sz="1600">
                <a:latin typeface="Architects Daughter"/>
                <a:ea typeface="Architects Daughter"/>
                <a:cs typeface="Architects Daughter"/>
                <a:sym typeface="Architects Daughter"/>
              </a:defRPr>
            </a:lvl5pPr>
            <a:lvl6pPr lvl="5" rtl="0">
              <a:buNone/>
              <a:defRPr sz="1600">
                <a:latin typeface="Architects Daughter"/>
                <a:ea typeface="Architects Daughter"/>
                <a:cs typeface="Architects Daughter"/>
                <a:sym typeface="Architects Daughter"/>
              </a:defRPr>
            </a:lvl6pPr>
            <a:lvl7pPr lvl="6" rtl="0">
              <a:buNone/>
              <a:defRPr sz="1600">
                <a:latin typeface="Architects Daughter"/>
                <a:ea typeface="Architects Daughter"/>
                <a:cs typeface="Architects Daughter"/>
                <a:sym typeface="Architects Daughter"/>
              </a:defRPr>
            </a:lvl7pPr>
            <a:lvl8pPr lvl="7" rtl="0">
              <a:buNone/>
              <a:defRPr sz="1600">
                <a:latin typeface="Architects Daughter"/>
                <a:ea typeface="Architects Daughter"/>
                <a:cs typeface="Architects Daughter"/>
                <a:sym typeface="Architects Daughter"/>
              </a:defRPr>
            </a:lvl8pPr>
            <a:lvl9pPr lvl="8" rtl="0">
              <a:buNone/>
              <a:defRPr sz="16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08" name="Google Shape;708;p36"/>
          <p:cNvSpPr txBox="1">
            <a:spLocks noGrp="1"/>
          </p:cNvSpPr>
          <p:nvPr>
            <p:ph type="title"/>
          </p:nvPr>
        </p:nvSpPr>
        <p:spPr>
          <a:xfrm>
            <a:off x="2393200" y="2154067"/>
            <a:ext cx="7405600" cy="184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09" name="Google Shape;709;p36"/>
          <p:cNvSpPr txBox="1">
            <a:spLocks noGrp="1"/>
          </p:cNvSpPr>
          <p:nvPr>
            <p:ph type="subTitle" idx="1"/>
          </p:nvPr>
        </p:nvSpPr>
        <p:spPr>
          <a:xfrm>
            <a:off x="2393200" y="3996467"/>
            <a:ext cx="7405600" cy="85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2133">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974069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xfrm>
            <a:off x="837467" y="585500"/>
            <a:ext cx="10517200" cy="8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1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96602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8A87A34-81AB-432B-8DAE-1953F412C126}" type="datetimeFigureOut">
              <a:rPr lang="en-US" smtClean="0"/>
              <a:t>10/24/2023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00935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8A87A34-81AB-432B-8DAE-1953F412C126}" type="datetimeFigureOut">
              <a:rPr lang="en-US" smtClean="0"/>
              <a:pPr/>
              <a:t>10/24/2023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1699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13"/>
        <p:cNvGrpSpPr/>
        <p:nvPr/>
      </p:nvGrpSpPr>
      <p:grpSpPr>
        <a:xfrm>
          <a:off x="0" y="0"/>
          <a:ext cx="0" cy="0"/>
          <a:chOff x="0" y="0"/>
          <a:chExt cx="0" cy="0"/>
        </a:xfrm>
      </p:grpSpPr>
      <p:sp>
        <p:nvSpPr>
          <p:cNvPr id="614" name="Google Shape;614;p31"/>
          <p:cNvSpPr txBox="1">
            <a:spLocks noGrp="1"/>
          </p:cNvSpPr>
          <p:nvPr>
            <p:ph type="sldNum" idx="12"/>
          </p:nvPr>
        </p:nvSpPr>
        <p:spPr>
          <a:xfrm>
            <a:off x="582417" y="6144289"/>
            <a:ext cx="731600" cy="524800"/>
          </a:xfrm>
          <a:prstGeom prst="rect">
            <a:avLst/>
          </a:prstGeom>
        </p:spPr>
        <p:txBody>
          <a:bodyPr spcFirstLastPara="1" wrap="square" lIns="91425" tIns="91425" rIns="91425" bIns="91425" anchor="t" anchorCtr="0">
            <a:noAutofit/>
          </a:bodyPr>
          <a:lstStyle>
            <a:lvl1pPr lvl="0" rtl="0">
              <a:buNone/>
              <a:defRPr sz="1600">
                <a:latin typeface="Architects Daughter"/>
                <a:ea typeface="Architects Daughter"/>
                <a:cs typeface="Architects Daughter"/>
                <a:sym typeface="Architects Daughter"/>
              </a:defRPr>
            </a:lvl1pPr>
            <a:lvl2pPr lvl="1" rtl="0">
              <a:buNone/>
              <a:defRPr sz="1600">
                <a:latin typeface="Architects Daughter"/>
                <a:ea typeface="Architects Daughter"/>
                <a:cs typeface="Architects Daughter"/>
                <a:sym typeface="Architects Daughter"/>
              </a:defRPr>
            </a:lvl2pPr>
            <a:lvl3pPr lvl="2" rtl="0">
              <a:buNone/>
              <a:defRPr sz="1600">
                <a:latin typeface="Architects Daughter"/>
                <a:ea typeface="Architects Daughter"/>
                <a:cs typeface="Architects Daughter"/>
                <a:sym typeface="Architects Daughter"/>
              </a:defRPr>
            </a:lvl3pPr>
            <a:lvl4pPr lvl="3" rtl="0">
              <a:buNone/>
              <a:defRPr sz="1600">
                <a:latin typeface="Architects Daughter"/>
                <a:ea typeface="Architects Daughter"/>
                <a:cs typeface="Architects Daughter"/>
                <a:sym typeface="Architects Daughter"/>
              </a:defRPr>
            </a:lvl4pPr>
            <a:lvl5pPr lvl="4" rtl="0">
              <a:buNone/>
              <a:defRPr sz="1600">
                <a:latin typeface="Architects Daughter"/>
                <a:ea typeface="Architects Daughter"/>
                <a:cs typeface="Architects Daughter"/>
                <a:sym typeface="Architects Daughter"/>
              </a:defRPr>
            </a:lvl5pPr>
            <a:lvl6pPr lvl="5" rtl="0">
              <a:buNone/>
              <a:defRPr sz="1600">
                <a:latin typeface="Architects Daughter"/>
                <a:ea typeface="Architects Daughter"/>
                <a:cs typeface="Architects Daughter"/>
                <a:sym typeface="Architects Daughter"/>
              </a:defRPr>
            </a:lvl6pPr>
            <a:lvl7pPr lvl="6" rtl="0">
              <a:buNone/>
              <a:defRPr sz="1600">
                <a:latin typeface="Architects Daughter"/>
                <a:ea typeface="Architects Daughter"/>
                <a:cs typeface="Architects Daughter"/>
                <a:sym typeface="Architects Daughter"/>
              </a:defRPr>
            </a:lvl7pPr>
            <a:lvl8pPr lvl="7" rtl="0">
              <a:buNone/>
              <a:defRPr sz="1600">
                <a:latin typeface="Architects Daughter"/>
                <a:ea typeface="Architects Daughter"/>
                <a:cs typeface="Architects Daughter"/>
                <a:sym typeface="Architects Daughter"/>
              </a:defRPr>
            </a:lvl8pPr>
            <a:lvl9pPr lvl="8" rtl="0">
              <a:buNone/>
              <a:defRPr sz="1600">
                <a:latin typeface="Architects Daughter"/>
                <a:ea typeface="Architects Daughter"/>
                <a:cs typeface="Architects Daughter"/>
                <a:sym typeface="Architects Daughter"/>
              </a:defRPr>
            </a:lvl9pPr>
          </a:lstStyle>
          <a:p>
            <a:fld id="{00000000-1234-1234-1234-123412341234}" type="slidenum">
              <a:rPr lang="en" smtClean="0"/>
              <a:pPr/>
              <a:t>‹#›</a:t>
            </a:fld>
            <a:endParaRPr lang="en"/>
          </a:p>
        </p:txBody>
      </p:sp>
      <p:sp>
        <p:nvSpPr>
          <p:cNvPr id="615" name="Google Shape;615;p31"/>
          <p:cNvSpPr txBox="1">
            <a:spLocks noGrp="1"/>
          </p:cNvSpPr>
          <p:nvPr>
            <p:ph type="title"/>
          </p:nvPr>
        </p:nvSpPr>
        <p:spPr>
          <a:xfrm>
            <a:off x="3366817" y="1302467"/>
            <a:ext cx="5456800" cy="8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16" name="Google Shape;616;p31"/>
          <p:cNvSpPr txBox="1">
            <a:spLocks noGrp="1"/>
          </p:cNvSpPr>
          <p:nvPr>
            <p:ph type="body" idx="1"/>
          </p:nvPr>
        </p:nvSpPr>
        <p:spPr>
          <a:xfrm>
            <a:off x="2953800" y="2352400"/>
            <a:ext cx="6284400" cy="32036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Montserrat"/>
              <a:buChar char="●"/>
              <a:defRPr sz="2133">
                <a:solidFill>
                  <a:schemeClr val="dk1"/>
                </a:solidFill>
              </a:defRPr>
            </a:lvl1pPr>
            <a:lvl2pPr marL="1219170" lvl="1" indent="-423323" rtl="0">
              <a:lnSpc>
                <a:spcPct val="100000"/>
              </a:lnSpc>
              <a:spcBef>
                <a:spcPts val="0"/>
              </a:spcBef>
              <a:spcAft>
                <a:spcPts val="0"/>
              </a:spcAft>
              <a:buClr>
                <a:schemeClr val="dk1"/>
              </a:buClr>
              <a:buSzPts val="1400"/>
              <a:buFont typeface="Montserrat"/>
              <a:buChar char="○"/>
              <a:defRPr>
                <a:solidFill>
                  <a:schemeClr val="dk1"/>
                </a:solidFill>
              </a:defRPr>
            </a:lvl2pPr>
            <a:lvl3pPr marL="1828754" lvl="2" indent="-423323" rtl="0">
              <a:spcBef>
                <a:spcPts val="0"/>
              </a:spcBef>
              <a:spcAft>
                <a:spcPts val="0"/>
              </a:spcAft>
              <a:buClr>
                <a:schemeClr val="dk1"/>
              </a:buClr>
              <a:buSzPts val="1400"/>
              <a:buFont typeface="Montserrat"/>
              <a:buChar char="■"/>
              <a:defRPr>
                <a:solidFill>
                  <a:schemeClr val="dk1"/>
                </a:solidFill>
              </a:defRPr>
            </a:lvl3pPr>
            <a:lvl4pPr marL="2438339" lvl="3" indent="-423323" rtl="0">
              <a:spcBef>
                <a:spcPts val="0"/>
              </a:spcBef>
              <a:spcAft>
                <a:spcPts val="0"/>
              </a:spcAft>
              <a:buClr>
                <a:schemeClr val="dk1"/>
              </a:buClr>
              <a:buSzPts val="1400"/>
              <a:buFont typeface="Montserrat"/>
              <a:buChar char="●"/>
              <a:defRPr>
                <a:solidFill>
                  <a:schemeClr val="dk1"/>
                </a:solidFill>
              </a:defRPr>
            </a:lvl4pPr>
            <a:lvl5pPr marL="3047924" lvl="4" indent="-423323" rtl="0">
              <a:spcBef>
                <a:spcPts val="0"/>
              </a:spcBef>
              <a:spcAft>
                <a:spcPts val="0"/>
              </a:spcAft>
              <a:buClr>
                <a:schemeClr val="dk1"/>
              </a:buClr>
              <a:buSzPts val="1400"/>
              <a:buFont typeface="Montserrat"/>
              <a:buChar char="○"/>
              <a:defRPr>
                <a:solidFill>
                  <a:schemeClr val="dk1"/>
                </a:solidFill>
              </a:defRPr>
            </a:lvl5pPr>
            <a:lvl6pPr marL="3657509" lvl="5" indent="-423323" rtl="0">
              <a:spcBef>
                <a:spcPts val="0"/>
              </a:spcBef>
              <a:spcAft>
                <a:spcPts val="0"/>
              </a:spcAft>
              <a:buClr>
                <a:schemeClr val="dk1"/>
              </a:buClr>
              <a:buSzPts val="1400"/>
              <a:buFont typeface="Montserrat"/>
              <a:buChar char="■"/>
              <a:defRPr>
                <a:solidFill>
                  <a:schemeClr val="dk1"/>
                </a:solidFill>
              </a:defRPr>
            </a:lvl6pPr>
            <a:lvl7pPr marL="4267093" lvl="6" indent="-423323" rtl="0">
              <a:spcBef>
                <a:spcPts val="0"/>
              </a:spcBef>
              <a:spcAft>
                <a:spcPts val="0"/>
              </a:spcAft>
              <a:buClr>
                <a:schemeClr val="dk1"/>
              </a:buClr>
              <a:buSzPts val="1400"/>
              <a:buFont typeface="Montserrat"/>
              <a:buChar char="●"/>
              <a:defRPr>
                <a:solidFill>
                  <a:schemeClr val="dk1"/>
                </a:solidFill>
              </a:defRPr>
            </a:lvl7pPr>
            <a:lvl8pPr marL="4876678" lvl="7" indent="-423323" rtl="0">
              <a:spcBef>
                <a:spcPts val="0"/>
              </a:spcBef>
              <a:spcAft>
                <a:spcPts val="0"/>
              </a:spcAft>
              <a:buClr>
                <a:schemeClr val="dk1"/>
              </a:buClr>
              <a:buSzPts val="1400"/>
              <a:buFont typeface="Montserrat"/>
              <a:buChar char="○"/>
              <a:defRPr>
                <a:solidFill>
                  <a:schemeClr val="dk1"/>
                </a:solidFill>
              </a:defRPr>
            </a:lvl8pPr>
            <a:lvl9pPr marL="5486263" lvl="8" indent="-423323" rtl="0">
              <a:spcBef>
                <a:spcPts val="0"/>
              </a:spcBef>
              <a:spcAft>
                <a:spcPts val="0"/>
              </a:spcAft>
              <a:buClr>
                <a:schemeClr val="dk1"/>
              </a:buClr>
              <a:buSzPts val="1400"/>
              <a:buFont typeface="Montserrat"/>
              <a:buChar char="■"/>
              <a:defRPr>
                <a:solidFill>
                  <a:schemeClr val="dk1"/>
                </a:solidFill>
              </a:defRPr>
            </a:lvl9pPr>
          </a:lstStyle>
          <a:p>
            <a:endParaRPr/>
          </a:p>
        </p:txBody>
      </p:sp>
      <p:grpSp>
        <p:nvGrpSpPr>
          <p:cNvPr id="617" name="Google Shape;617;p31"/>
          <p:cNvGrpSpPr/>
          <p:nvPr/>
        </p:nvGrpSpPr>
        <p:grpSpPr>
          <a:xfrm rot="-7064080">
            <a:off x="1678558" y="9868"/>
            <a:ext cx="1094249" cy="649416"/>
            <a:chOff x="-6199175" y="2156140"/>
            <a:chExt cx="1882353" cy="1117141"/>
          </a:xfrm>
        </p:grpSpPr>
        <p:sp>
          <p:nvSpPr>
            <p:cNvPr id="618" name="Google Shape;618;p31"/>
            <p:cNvSpPr/>
            <p:nvPr/>
          </p:nvSpPr>
          <p:spPr>
            <a:xfrm>
              <a:off x="-6043821" y="2166165"/>
              <a:ext cx="1708794" cy="984486"/>
            </a:xfrm>
            <a:custGeom>
              <a:avLst/>
              <a:gdLst/>
              <a:ahLst/>
              <a:cxnLst/>
              <a:rect l="l" t="t" r="r" b="b"/>
              <a:pathLst>
                <a:path w="21306" h="12275" extrusionOk="0">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6199175" y="2156140"/>
              <a:ext cx="1882353" cy="1117141"/>
            </a:xfrm>
            <a:custGeom>
              <a:avLst/>
              <a:gdLst/>
              <a:ahLst/>
              <a:cxnLst/>
              <a:rect l="l" t="t" r="r" b="b"/>
              <a:pathLst>
                <a:path w="23470" h="13929" extrusionOk="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1"/>
            <p:cNvSpPr/>
            <p:nvPr/>
          </p:nvSpPr>
          <p:spPr>
            <a:xfrm>
              <a:off x="-5768001" y="2322241"/>
              <a:ext cx="1026432" cy="633840"/>
            </a:xfrm>
            <a:custGeom>
              <a:avLst/>
              <a:gdLst/>
              <a:ahLst/>
              <a:cxnLst/>
              <a:rect l="l" t="t" r="r" b="b"/>
              <a:pathLst>
                <a:path w="12798" h="7903" extrusionOk="0">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1" name="Google Shape;621;p31"/>
          <p:cNvGrpSpPr/>
          <p:nvPr/>
        </p:nvGrpSpPr>
        <p:grpSpPr>
          <a:xfrm flipH="1">
            <a:off x="11579651" y="6144317"/>
            <a:ext cx="416480" cy="1180348"/>
            <a:chOff x="2667125" y="535325"/>
            <a:chExt cx="237500" cy="673100"/>
          </a:xfrm>
        </p:grpSpPr>
        <p:sp>
          <p:nvSpPr>
            <p:cNvPr id="622" name="Google Shape;622;p31"/>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 name="Google Shape;624;p31"/>
          <p:cNvGrpSpPr/>
          <p:nvPr/>
        </p:nvGrpSpPr>
        <p:grpSpPr>
          <a:xfrm rot="1800176" flipH="1">
            <a:off x="611278" y="4816006"/>
            <a:ext cx="386677" cy="382729"/>
            <a:chOff x="6907281" y="1838619"/>
            <a:chExt cx="394389" cy="390408"/>
          </a:xfrm>
        </p:grpSpPr>
        <p:sp>
          <p:nvSpPr>
            <p:cNvPr id="625" name="Google Shape;625;p31"/>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1"/>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31"/>
          <p:cNvGrpSpPr/>
          <p:nvPr/>
        </p:nvGrpSpPr>
        <p:grpSpPr>
          <a:xfrm>
            <a:off x="10630520" y="4343342"/>
            <a:ext cx="265153" cy="684391"/>
            <a:chOff x="-3700272" y="2182046"/>
            <a:chExt cx="357864" cy="923853"/>
          </a:xfrm>
        </p:grpSpPr>
        <p:sp>
          <p:nvSpPr>
            <p:cNvPr id="628" name="Google Shape;628;p31"/>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1"/>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0" name="Google Shape;630;p31"/>
          <p:cNvGrpSpPr/>
          <p:nvPr/>
        </p:nvGrpSpPr>
        <p:grpSpPr>
          <a:xfrm>
            <a:off x="11279018" y="2062024"/>
            <a:ext cx="1595421" cy="717632"/>
            <a:chOff x="811725" y="381250"/>
            <a:chExt cx="1421775" cy="639525"/>
          </a:xfrm>
        </p:grpSpPr>
        <p:sp>
          <p:nvSpPr>
            <p:cNvPr id="631" name="Google Shape;631;p31"/>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3" name="Google Shape;633;p31"/>
          <p:cNvSpPr/>
          <p:nvPr/>
        </p:nvSpPr>
        <p:spPr>
          <a:xfrm>
            <a:off x="1521930" y="6384067"/>
            <a:ext cx="9719151" cy="4524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grpSp>
        <p:nvGrpSpPr>
          <p:cNvPr id="634" name="Google Shape;634;p31"/>
          <p:cNvGrpSpPr/>
          <p:nvPr/>
        </p:nvGrpSpPr>
        <p:grpSpPr>
          <a:xfrm rot="-5400000" flipH="1">
            <a:off x="-345207" y="1477292"/>
            <a:ext cx="524801" cy="1511627"/>
            <a:chOff x="3217925" y="402700"/>
            <a:chExt cx="326450" cy="940300"/>
          </a:xfrm>
        </p:grpSpPr>
        <p:sp>
          <p:nvSpPr>
            <p:cNvPr id="635" name="Google Shape;635;p31"/>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0610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0766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7391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2239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EB2E924-6838-4B10-8A23-74EAED495B98}"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E17C-6507-4E22-8A47-3D49453CD493}" type="slidenum">
              <a:rPr lang="en-US" smtClean="0"/>
              <a:pPr/>
              <a:t>‹#›</a:t>
            </a:fld>
            <a:endParaRPr lang="en-US"/>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1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915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12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8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85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11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120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329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B4018F-DF70-4BC5-85A9-4EC40E9F4E88}" type="datetimeFigureOut">
              <a:rPr lang="en-US" smtClean="0"/>
              <a:t>10/24/2023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E07E1-5754-40B1-B82D-82AD88A5396D}" type="slidenum">
              <a:rPr lang="en-US" smtClean="0"/>
              <a:t>‹#›</a:t>
            </a:fld>
            <a:endParaRPr lang="en-US"/>
          </a:p>
        </p:txBody>
      </p:sp>
    </p:spTree>
    <p:extLst>
      <p:ext uri="{BB962C8B-B14F-4D97-AF65-F5344CB8AC3E}">
        <p14:creationId xmlns:p14="http://schemas.microsoft.com/office/powerpoint/2010/main" val="1761142036"/>
      </p:ext>
    </p:extLst>
  </p:cSld>
  <p:clrMap bg1="lt1" tx1="dk1" bg2="lt2" tx2="dk2" accent1="accent1" accent2="accent2" accent3="accent3" accent4="accent4" accent5="accent5" accent6="accent6" hlink="hlink" folHlink="folHlink"/>
  <p:sldLayoutIdLst>
    <p:sldLayoutId id="214748386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10/24/2023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419449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10/24/2023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50" r:id="rId1"/>
    <p:sldLayoutId id="2147484124" r:id="rId2"/>
    <p:sldLayoutId id="2147484125" r:id="rId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22F896-40B5-4ADD-8801-0D06FADFA09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3357924"/>
      </p:ext>
    </p:extLst>
  </p:cSld>
  <p:clrMap bg1="lt1" tx1="dk1" bg2="lt2" tx2="dk2" accent1="accent1" accent2="accent2" accent3="accent3" accent4="accent4" accent5="accent5" accent6="accent6" hlink="hlink" folHlink="folHlink"/>
  <p:sldLayoutIdLst>
    <p:sldLayoutId id="2147484112" r:id="rId1"/>
    <p:sldLayoutId id="2147484117" r:id="rId2"/>
    <p:sldLayoutId id="2147484123" r:id="rId3"/>
    <p:sldLayoutId id="2147484111" r:id="rId4"/>
    <p:sldLayoutId id="2147484121" r:id="rId5"/>
    <p:sldLayoutId id="2147484113"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B2E924-6838-4B10-8A23-74EAED495B98}" type="datetimeFigureOut">
              <a:rPr lang="en-US" smtClean="0"/>
              <a:pPr/>
              <a:t>10/24/2023</a:t>
            </a:fld>
            <a:endParaRPr lang="en-US"/>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fld id="{79F6E17C-6507-4E22-8A47-3D49453CD493}" type="slidenum">
              <a:rPr lang="en-US" smtClean="0"/>
              <a:pPr/>
              <a:t>‹#›</a:t>
            </a:fld>
            <a:endParaRPr lang="en-US"/>
          </a:p>
        </p:txBody>
      </p:sp>
    </p:spTree>
    <p:extLst>
      <p:ext uri="{BB962C8B-B14F-4D97-AF65-F5344CB8AC3E}">
        <p14:creationId xmlns:p14="http://schemas.microsoft.com/office/powerpoint/2010/main" val="1666164050"/>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9.jpeg"/><Relationship Id="rId7" Type="http://schemas.openxmlformats.org/officeDocument/2006/relationships/diagramLayout" Target="../diagrams/layout4.xm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diagramData" Target="../diagrams/data4.xml"/><Relationship Id="rId11" Type="http://schemas.openxmlformats.org/officeDocument/2006/relationships/hyperlink" Target="https://creativecommons.org/licenses/by/3.0/" TargetMode="External"/><Relationship Id="rId5" Type="http://schemas.openxmlformats.org/officeDocument/2006/relationships/image" Target="../media/image7.png"/><Relationship Id="rId10" Type="http://schemas.microsoft.com/office/2007/relationships/diagramDrawing" Target="../diagrams/drawing4.xml"/><Relationship Id="rId4" Type="http://schemas.openxmlformats.org/officeDocument/2006/relationships/hyperlink" Target="https://www.flickr.com/photos/statefarm/17125003290/" TargetMode="External"/><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6.xml"/><Relationship Id="rId7" Type="http://schemas.openxmlformats.org/officeDocument/2006/relationships/image" Target="../media/image45.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hyperlink" Target="https://creativecommons.org/licenses/by-nc-sa/3.0/" TargetMode="External"/><Relationship Id="rId4" Type="http://schemas.openxmlformats.org/officeDocument/2006/relationships/diagramQuickStyle" Target="../diagrams/quickStyle6.xml"/><Relationship Id="rId9" Type="http://schemas.openxmlformats.org/officeDocument/2006/relationships/hyperlink" Target="http://smarthistory.org/timeline-press-awards-and-supporters/"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3.gif"/><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11" Type="http://schemas.openxmlformats.org/officeDocument/2006/relationships/image" Target="../media/image16.jpeg"/><Relationship Id="rId5" Type="http://schemas.openxmlformats.org/officeDocument/2006/relationships/diagramColors" Target="../diagrams/colors1.xml"/><Relationship Id="rId10"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9.jpeg"/><Relationship Id="rId1" Type="http://schemas.openxmlformats.org/officeDocument/2006/relationships/slideLayout" Target="../slideLayouts/slideLayout2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ssar.selfreportedtranscript.com/Login.aspx" TargetMode="External"/><Relationship Id="rId2" Type="http://schemas.openxmlformats.org/officeDocument/2006/relationships/image" Target="../media/image7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69.jpeg"/><Relationship Id="rId7" Type="http://schemas.openxmlformats.org/officeDocument/2006/relationships/diagramColors" Target="../diagrams/colors15.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0.xml.rels><?xml version="1.0" encoding="UTF-8" standalone="yes"?>
<Relationships xmlns="http://schemas.openxmlformats.org/package/2006/relationships"><Relationship Id="rId2" Type="http://schemas.openxmlformats.org/officeDocument/2006/relationships/hyperlink" Target="http://floridacollegeaccess.org/wp-content/uploads/2020/09/ayf-student-guide20.pd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8" Type="http://schemas.openxmlformats.org/officeDocument/2006/relationships/hyperlink" Target="https://bigfuture.collegeboard.org/scholarship-search" TargetMode="External"/><Relationship Id="rId13" Type="http://schemas.openxmlformats.org/officeDocument/2006/relationships/hyperlink" Target="http://www.raise.me/" TargetMode="External"/><Relationship Id="rId18" Type="http://schemas.openxmlformats.org/officeDocument/2006/relationships/hyperlink" Target="https://www.niche.com/colleges/scholarships/" TargetMode="External"/><Relationship Id="rId3" Type="http://schemas.openxmlformats.org/officeDocument/2006/relationships/hyperlink" Target="http://www.cappex.com/" TargetMode="External"/><Relationship Id="rId7" Type="http://schemas.openxmlformats.org/officeDocument/2006/relationships/hyperlink" Target="http://www.chegg.com/scholarships" TargetMode="External"/><Relationship Id="rId12" Type="http://schemas.openxmlformats.org/officeDocument/2006/relationships/hyperlink" Target="https://www.collegeraptor.com/college-guide/category/scholarships/" TargetMode="External"/><Relationship Id="rId17" Type="http://schemas.openxmlformats.org/officeDocument/2006/relationships/hyperlink" Target="https://myscholly.com/" TargetMode="External"/><Relationship Id="rId2" Type="http://schemas.openxmlformats.org/officeDocument/2006/relationships/hyperlink" Target="http://www.pcsb.org/financialaid" TargetMode="External"/><Relationship Id="rId16" Type="http://schemas.openxmlformats.org/officeDocument/2006/relationships/hyperlink" Target="http://www.unigo.com/" TargetMode="External"/><Relationship Id="rId1" Type="http://schemas.openxmlformats.org/officeDocument/2006/relationships/slideLayout" Target="../slideLayouts/slideLayout5.xml"/><Relationship Id="rId6" Type="http://schemas.openxmlformats.org/officeDocument/2006/relationships/hyperlink" Target="http://www.tuitionfundingsources.com/" TargetMode="External"/><Relationship Id="rId11" Type="http://schemas.openxmlformats.org/officeDocument/2006/relationships/hyperlink" Target="http://www.scholarshipsexperts.com/" TargetMode="External"/><Relationship Id="rId5" Type="http://schemas.openxmlformats.org/officeDocument/2006/relationships/hyperlink" Target="http://www.scholarships.com/" TargetMode="External"/><Relationship Id="rId15" Type="http://schemas.openxmlformats.org/officeDocument/2006/relationships/hyperlink" Target="http://www.collegescholarships.org/" TargetMode="External"/><Relationship Id="rId10" Type="http://schemas.openxmlformats.org/officeDocument/2006/relationships/hyperlink" Target="http://www.mycollgedollars.com/" TargetMode="External"/><Relationship Id="rId19" Type="http://schemas.openxmlformats.org/officeDocument/2006/relationships/hyperlink" Target="https://www.salliemae.com/college-planning/tools/scholarship-search/" TargetMode="External"/><Relationship Id="rId4" Type="http://schemas.openxmlformats.org/officeDocument/2006/relationships/hyperlink" Target="http://www.fastweb.com/" TargetMode="External"/><Relationship Id="rId9" Type="http://schemas.openxmlformats.org/officeDocument/2006/relationships/hyperlink" Target="http://www.floridastudentfinancialaidsg.org/" TargetMode="External"/><Relationship Id="rId14" Type="http://schemas.openxmlformats.org/officeDocument/2006/relationships/hyperlink" Target="http://www.highfivescholarships.com/"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reencast.com/t/tbcYt9eUkKg" TargetMode="External"/><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hyperlink" Target="ttps://clever.com/oauth/authorize?channel=clever&amp;client_id=4c63c1cf623dce82caac&amp;confirmed=true&amp;district_id=52a787723733bf9c0b00121e&amp;redirect_uri=https://clever.com/in/auth_callback&amp;response_type=code&amp;state=b16cfbcfa0decf0b16cddfd4280a33e2f436a614a6cb4393335d432ea938012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screencast.com/t/X4WK0KNZN" TargetMode="External"/><Relationship Id="rId3" Type="http://schemas.openxmlformats.org/officeDocument/2006/relationships/hyperlink" Target="https://www.screencast.com/t/wJlv73VNdeA" TargetMode="External"/><Relationship Id="rId7" Type="http://schemas.openxmlformats.org/officeDocument/2006/relationships/hyperlink" Target="https://www.screencast.com/t/yFlgLhUy" TargetMode="Externa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hyperlink" Target="https://www.screencast.com/t/LMtSIif3e1" TargetMode="External"/><Relationship Id="rId5" Type="http://schemas.openxmlformats.org/officeDocument/2006/relationships/hyperlink" Target="https://www.screencast.com/t/oUbZbG8qSuR" TargetMode="External"/><Relationship Id="rId4" Type="http://schemas.openxmlformats.org/officeDocument/2006/relationships/hyperlink" Target="https://www.screencast.com/t/jp4DehOsrA"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hyperlink" Target="mailto:THOMPSONKIR@pcsb.org" TargetMode="External"/><Relationship Id="rId2" Type="http://schemas.openxmlformats.org/officeDocument/2006/relationships/hyperlink" Target="https://padlet.com/thompsonkir/wo42a9uss2slrtgq" TargetMode="Externa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padlet.com/madeja/university-student-padlet-wci6imj5weyvz2pv" TargetMode="External"/><Relationship Id="rId2" Type="http://schemas.openxmlformats.org/officeDocument/2006/relationships/image" Target="../media/image74.jpeg"/><Relationship Id="rId1" Type="http://schemas.openxmlformats.org/officeDocument/2006/relationships/slideLayout" Target="../slideLayouts/slideLayout28.xml"/><Relationship Id="rId5" Type="http://schemas.openxmlformats.org/officeDocument/2006/relationships/hyperlink" Target="https://padlet.com/marinojay/center-for-wellness-and-medical-professions-62s0almv2dqm7at" TargetMode="External"/><Relationship Id="rId4" Type="http://schemas.openxmlformats.org/officeDocument/2006/relationships/hyperlink" Target="https://padlet.com/shepherda5/senior-info-t90ztc16h0jqe5fq"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4.jp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image" Target="../media/image7.png"/><Relationship Id="rId4" Type="http://schemas.openxmlformats.org/officeDocument/2006/relationships/hyperlink" Target="https://www.picpedia.org/chalkboard/a/agenda.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27.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the-perfect-line.blogspot.com/2010/05/graduation-day.html" TargetMode="External"/><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98861" y="1871131"/>
            <a:ext cx="6815669" cy="2349721"/>
          </a:xfrm>
        </p:spPr>
        <p:txBody>
          <a:bodyPr anchor="ctr">
            <a:normAutofit/>
          </a:bodyPr>
          <a:lstStyle/>
          <a:p>
            <a:r>
              <a:rPr lang="en-US" sz="4400" dirty="0">
                <a:solidFill>
                  <a:srgbClr val="212121"/>
                </a:solidFill>
              </a:rPr>
              <a:t>Junior/Senior Parent Night</a:t>
            </a:r>
            <a:br>
              <a:rPr lang="en-US" sz="4400" dirty="0">
                <a:solidFill>
                  <a:srgbClr val="212121"/>
                </a:solidFill>
              </a:rPr>
            </a:br>
            <a:r>
              <a:rPr lang="en-US" sz="4400" dirty="0">
                <a:solidFill>
                  <a:srgbClr val="212121"/>
                </a:solidFill>
              </a:rPr>
              <a:t>College and Financial Aid Presentation</a:t>
            </a:r>
          </a:p>
        </p:txBody>
      </p:sp>
      <p:sp>
        <p:nvSpPr>
          <p:cNvPr id="3" name="Subtitle 2"/>
          <p:cNvSpPr>
            <a:spLocks noGrp="1"/>
          </p:cNvSpPr>
          <p:nvPr>
            <p:ph type="subTitle" idx="1"/>
          </p:nvPr>
        </p:nvSpPr>
        <p:spPr>
          <a:xfrm>
            <a:off x="2698861" y="4463715"/>
            <a:ext cx="6815669" cy="514683"/>
          </a:xfrm>
        </p:spPr>
        <p:txBody>
          <a:bodyPr>
            <a:normAutofit/>
          </a:bodyPr>
          <a:lstStyle/>
          <a:p>
            <a:r>
              <a:rPr lang="en-US">
                <a:solidFill>
                  <a:srgbClr val="212121"/>
                </a:solidFill>
              </a:rPr>
              <a:t>October 24, 2023</a:t>
            </a:r>
          </a:p>
        </p:txBody>
      </p:sp>
      <p:cxnSp>
        <p:nvCxnSpPr>
          <p:cNvPr id="7" name="Straight Connector 11">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0895" y="4280121"/>
            <a:ext cx="137160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5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824FB2-0837-4FB5-BD83-F32303E59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A90022-5417-4ECC-BC1A-3055E8A32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 name="Picture 5" descr="A diploma and graduation caps&#10;&#10;Description automatically generated">
            <a:extLst>
              <a:ext uri="{FF2B5EF4-FFF2-40B4-BE49-F238E27FC236}">
                <a16:creationId xmlns:a16="http://schemas.microsoft.com/office/drawing/2014/main" id="{57745A17-140C-416D-88B0-870D9EA3EA04}"/>
              </a:ext>
            </a:extLst>
          </p:cNvPr>
          <p:cNvPicPr>
            <a:picLocks noChangeAspect="1"/>
          </p:cNvPicPr>
          <p:nvPr/>
        </p:nvPicPr>
        <p:blipFill rotWithShape="1">
          <a:blip r:embed="rId3">
            <a:alphaModFix amt="25000"/>
            <a:extLst>
              <a:ext uri="{837473B0-CC2E-450A-ABE3-18F120FF3D39}">
                <a1611:picAttrSrcUrl xmlns:a1611="http://schemas.microsoft.com/office/drawing/2016/11/main" r:id="rId4"/>
              </a:ext>
            </a:extLst>
          </a:blip>
          <a:srcRect t="2046" r="1" b="28065"/>
          <a:stretch/>
        </p:blipFill>
        <p:spPr>
          <a:xfrm>
            <a:off x="486138" y="486353"/>
            <a:ext cx="11227442" cy="5885080"/>
          </a:xfrm>
          <a:prstGeom prst="rect">
            <a:avLst/>
          </a:prstGeom>
        </p:spPr>
      </p:pic>
      <p:sp>
        <p:nvSpPr>
          <p:cNvPr id="38" name="Rectangle 37">
            <a:extLst>
              <a:ext uri="{FF2B5EF4-FFF2-40B4-BE49-F238E27FC236}">
                <a16:creationId xmlns:a16="http://schemas.microsoft.com/office/drawing/2014/main" id="{E60E9E22-B18F-41BA-B265-B5EC4E88A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982132"/>
            <a:ext cx="9601196" cy="1303867"/>
          </a:xfrm>
        </p:spPr>
        <p:txBody>
          <a:bodyPr>
            <a:normAutofit/>
          </a:bodyPr>
          <a:lstStyle/>
          <a:p>
            <a:r>
              <a:rPr lang="en-US">
                <a:solidFill>
                  <a:schemeClr val="tx1"/>
                </a:solidFill>
                <a:effectLst>
                  <a:outerShdw blurRad="38100" dist="38100" dir="2700000" algn="tl">
                    <a:srgbClr val="000000">
                      <a:alpha val="43137"/>
                    </a:srgbClr>
                  </a:outerShdw>
                </a:effectLst>
              </a:rPr>
              <a:t>Graduation Requirements</a:t>
            </a:r>
          </a:p>
        </p:txBody>
      </p:sp>
      <p:cxnSp>
        <p:nvCxnSpPr>
          <p:cNvPr id="40" name="Straight Connector 39">
            <a:extLst>
              <a:ext uri="{FF2B5EF4-FFF2-40B4-BE49-F238E27FC236}">
                <a16:creationId xmlns:a16="http://schemas.microsoft.com/office/drawing/2014/main" id="{197422B7-70DC-4B4A-A29D-3FEFBC52F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8BB24324-5A4E-4C42-935B-753C3E59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43" name="Rounded Rectangle 24">
              <a:extLst>
                <a:ext uri="{FF2B5EF4-FFF2-40B4-BE49-F238E27FC236}">
                  <a16:creationId xmlns:a16="http://schemas.microsoft.com/office/drawing/2014/main" id="{08C64383-1D43-4B64-9FEE-83A353A01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3794BD8-B07A-436C-ABAE-C8332F2EEC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45" name="Rounded Rectangle 26">
              <a:extLst>
                <a:ext uri="{FF2B5EF4-FFF2-40B4-BE49-F238E27FC236}">
                  <a16:creationId xmlns:a16="http://schemas.microsoft.com/office/drawing/2014/main" id="{67CC6EE7-19BF-4297-B8A8-674EEFDB9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F7B947B7-61FC-4697-BB5C-F6A89C4E68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aphicFrame>
        <p:nvGraphicFramePr>
          <p:cNvPr id="14" name="Content Placeholder 2">
            <a:extLst>
              <a:ext uri="{FF2B5EF4-FFF2-40B4-BE49-F238E27FC236}">
                <a16:creationId xmlns:a16="http://schemas.microsoft.com/office/drawing/2014/main" id="{B00CECBC-A485-47F3-82D0-4E8C0289319A}"/>
              </a:ext>
            </a:extLst>
          </p:cNvPr>
          <p:cNvGraphicFramePr>
            <a:graphicFrameLocks noGrp="1"/>
          </p:cNvGraphicFramePr>
          <p:nvPr>
            <p:ph idx="1"/>
            <p:extLst>
              <p:ext uri="{D42A27DB-BD31-4B8C-83A1-F6EECF244321}">
                <p14:modId xmlns:p14="http://schemas.microsoft.com/office/powerpoint/2010/main" val="123942892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D40AA6DA-B10B-4B8E-9D7F-AD9B99CEE16D}"/>
              </a:ext>
            </a:extLst>
          </p:cNvPr>
          <p:cNvSpPr txBox="1"/>
          <p:nvPr/>
        </p:nvSpPr>
        <p:spPr>
          <a:xfrm>
            <a:off x="9509130" y="6171378"/>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statefarm/1712500329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6919767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1">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3">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8" name="Picture 15">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a:solidFill>
                  <a:srgbClr val="262626"/>
                </a:solidFill>
                <a:effectLst>
                  <a:outerShdw blurRad="38100" dist="38100" dir="2700000" algn="tl">
                    <a:srgbClr val="000000">
                      <a:alpha val="43137"/>
                    </a:srgbClr>
                  </a:outerShdw>
                </a:effectLst>
              </a:rPr>
              <a:t>Graduation Requirements</a:t>
            </a:r>
          </a:p>
        </p:txBody>
      </p:sp>
      <p:graphicFrame>
        <p:nvGraphicFramePr>
          <p:cNvPr id="5" name="Content Placeholder 2">
            <a:extLst>
              <a:ext uri="{FF2B5EF4-FFF2-40B4-BE49-F238E27FC236}">
                <a16:creationId xmlns:a16="http://schemas.microsoft.com/office/drawing/2014/main" id="{62C4ABF3-02AB-4CED-809E-578857357C34}"/>
              </a:ext>
            </a:extLst>
          </p:cNvPr>
          <p:cNvGraphicFramePr>
            <a:graphicFrameLocks noGrp="1"/>
          </p:cNvGraphicFramePr>
          <p:nvPr>
            <p:ph idx="1"/>
            <p:extLst>
              <p:ext uri="{D42A27DB-BD31-4B8C-83A1-F6EECF244321}">
                <p14:modId xmlns:p14="http://schemas.microsoft.com/office/powerpoint/2010/main" val="314104957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4552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ED02-5341-1B61-176E-B2FABBCAAB69}"/>
              </a:ext>
            </a:extLst>
          </p:cNvPr>
          <p:cNvSpPr>
            <a:spLocks noGrp="1"/>
          </p:cNvSpPr>
          <p:nvPr>
            <p:ph type="title"/>
          </p:nvPr>
        </p:nvSpPr>
        <p:spPr/>
        <p:txBody>
          <a:bodyPr/>
          <a:lstStyle/>
          <a:p>
            <a:r>
              <a:rPr lang="en-US"/>
              <a:t>IB Graduation Requirements</a:t>
            </a:r>
          </a:p>
        </p:txBody>
      </p:sp>
      <p:sp>
        <p:nvSpPr>
          <p:cNvPr id="3" name="Content Placeholder 2">
            <a:extLst>
              <a:ext uri="{FF2B5EF4-FFF2-40B4-BE49-F238E27FC236}">
                <a16:creationId xmlns:a16="http://schemas.microsoft.com/office/drawing/2014/main" id="{DCCBEDEF-C798-8E7D-FB27-0CB3D3AAE9F5}"/>
              </a:ext>
            </a:extLst>
          </p:cNvPr>
          <p:cNvSpPr>
            <a:spLocks noGrp="1"/>
          </p:cNvSpPr>
          <p:nvPr>
            <p:ph sz="half" idx="1"/>
          </p:nvPr>
        </p:nvSpPr>
        <p:spPr/>
        <p:txBody>
          <a:bodyPr>
            <a:normAutofit fontScale="92500" lnSpcReduction="20000"/>
          </a:bodyPr>
          <a:lstStyle/>
          <a:p>
            <a:pPr>
              <a:spcBef>
                <a:spcPts val="1000"/>
              </a:spcBef>
              <a:spcAft>
                <a:spcPts val="0"/>
              </a:spcAft>
            </a:pPr>
            <a:r>
              <a:rPr lang="en-US" sz="2000">
                <a:solidFill>
                  <a:schemeClr val="accent2">
                    <a:lumMod val="50000"/>
                  </a:schemeClr>
                </a:solidFill>
                <a:latin typeface="Century Gothic"/>
              </a:rPr>
              <a:t>English</a:t>
            </a:r>
          </a:p>
          <a:p>
            <a:pPr lvl="1">
              <a:spcBef>
                <a:spcPts val="1000"/>
              </a:spcBef>
              <a:spcAft>
                <a:spcPts val="0"/>
              </a:spcAft>
              <a:buSzPct val="114999"/>
            </a:pPr>
            <a:r>
              <a:rPr lang="en-US">
                <a:solidFill>
                  <a:schemeClr val="accent2">
                    <a:lumMod val="50000"/>
                  </a:schemeClr>
                </a:solidFill>
                <a:latin typeface="Century Gothic"/>
              </a:rPr>
              <a:t>4 credits</a:t>
            </a:r>
          </a:p>
          <a:p>
            <a:pPr>
              <a:spcBef>
                <a:spcPts val="1000"/>
              </a:spcBef>
              <a:spcAft>
                <a:spcPts val="0"/>
              </a:spcAft>
              <a:buSzPct val="114999"/>
            </a:pPr>
            <a:r>
              <a:rPr lang="en-US" sz="2000">
                <a:solidFill>
                  <a:schemeClr val="accent2">
                    <a:lumMod val="50000"/>
                  </a:schemeClr>
                </a:solidFill>
                <a:latin typeface="Century Gothic"/>
              </a:rPr>
              <a:t>Math</a:t>
            </a:r>
          </a:p>
          <a:p>
            <a:pPr lvl="1">
              <a:spcBef>
                <a:spcPts val="1000"/>
              </a:spcBef>
              <a:spcAft>
                <a:spcPts val="0"/>
              </a:spcAft>
              <a:buSzPct val="114999"/>
            </a:pPr>
            <a:r>
              <a:rPr lang="en-US">
                <a:solidFill>
                  <a:schemeClr val="accent2">
                    <a:lumMod val="50000"/>
                  </a:schemeClr>
                </a:solidFill>
                <a:latin typeface="Century Gothic"/>
              </a:rPr>
              <a:t>4 credits, must include Algebra 1 (1.0) and Geometry (1.0)</a:t>
            </a:r>
          </a:p>
          <a:p>
            <a:pPr>
              <a:spcBef>
                <a:spcPts val="1000"/>
              </a:spcBef>
              <a:spcAft>
                <a:spcPts val="0"/>
              </a:spcAft>
              <a:buSzPct val="114999"/>
            </a:pPr>
            <a:r>
              <a:rPr lang="en-US" sz="2000">
                <a:solidFill>
                  <a:schemeClr val="accent2">
                    <a:lumMod val="50000"/>
                  </a:schemeClr>
                </a:solidFill>
                <a:latin typeface="Century Gothic"/>
              </a:rPr>
              <a:t>Science</a:t>
            </a:r>
          </a:p>
          <a:p>
            <a:pPr lvl="1">
              <a:spcBef>
                <a:spcPts val="1000"/>
              </a:spcBef>
              <a:spcAft>
                <a:spcPts val="0"/>
              </a:spcAft>
              <a:buSzPct val="114999"/>
            </a:pPr>
            <a:r>
              <a:rPr lang="en-US">
                <a:solidFill>
                  <a:schemeClr val="accent2">
                    <a:lumMod val="50000"/>
                  </a:schemeClr>
                </a:solidFill>
                <a:latin typeface="Century Gothic"/>
              </a:rPr>
              <a:t>4 credits, must include Biology (1.0)</a:t>
            </a:r>
          </a:p>
          <a:p>
            <a:pPr>
              <a:spcBef>
                <a:spcPts val="1000"/>
              </a:spcBef>
              <a:spcAft>
                <a:spcPts val="0"/>
              </a:spcAft>
              <a:buSzPct val="114999"/>
            </a:pPr>
            <a:r>
              <a:rPr lang="en-US" sz="1700">
                <a:solidFill>
                  <a:schemeClr val="accent2">
                    <a:lumMod val="50000"/>
                  </a:schemeClr>
                </a:solidFill>
                <a:latin typeface="Century Gothic"/>
              </a:rPr>
              <a:t>World Lang. </a:t>
            </a:r>
          </a:p>
          <a:p>
            <a:pPr lvl="1">
              <a:spcBef>
                <a:spcPts val="1000"/>
              </a:spcBef>
              <a:spcAft>
                <a:spcPts val="0"/>
              </a:spcAft>
              <a:buSzPct val="114999"/>
            </a:pPr>
            <a:r>
              <a:rPr lang="en-US" sz="1400">
                <a:solidFill>
                  <a:schemeClr val="accent2">
                    <a:lumMod val="50000"/>
                  </a:schemeClr>
                </a:solidFill>
                <a:latin typeface="Century Gothic"/>
              </a:rPr>
              <a:t>4 credits</a:t>
            </a:r>
          </a:p>
          <a:p>
            <a:pPr>
              <a:spcBef>
                <a:spcPts val="1000"/>
              </a:spcBef>
              <a:spcAft>
                <a:spcPts val="0"/>
              </a:spcAft>
              <a:buSzPct val="114999"/>
            </a:pPr>
            <a:endParaRPr lang="en-US">
              <a:solidFill>
                <a:schemeClr val="accent2">
                  <a:lumMod val="50000"/>
                </a:schemeClr>
              </a:solidFill>
              <a:latin typeface="Century Gothic"/>
            </a:endParaRPr>
          </a:p>
        </p:txBody>
      </p:sp>
      <p:sp>
        <p:nvSpPr>
          <p:cNvPr id="4" name="Content Placeholder 3">
            <a:extLst>
              <a:ext uri="{FF2B5EF4-FFF2-40B4-BE49-F238E27FC236}">
                <a16:creationId xmlns:a16="http://schemas.microsoft.com/office/drawing/2014/main" id="{8A841F2A-218A-3E14-35BC-FE5297D29D06}"/>
              </a:ext>
            </a:extLst>
          </p:cNvPr>
          <p:cNvSpPr>
            <a:spLocks noGrp="1"/>
          </p:cNvSpPr>
          <p:nvPr>
            <p:ph sz="half" idx="2"/>
          </p:nvPr>
        </p:nvSpPr>
        <p:spPr/>
        <p:txBody>
          <a:bodyPr>
            <a:normAutofit fontScale="92500" lnSpcReduction="20000"/>
          </a:bodyPr>
          <a:lstStyle/>
          <a:p>
            <a:pPr>
              <a:spcBef>
                <a:spcPts val="1000"/>
              </a:spcBef>
              <a:spcAft>
                <a:spcPts val="0"/>
              </a:spcAft>
            </a:pPr>
            <a:r>
              <a:rPr lang="en-US" sz="2000">
                <a:solidFill>
                  <a:schemeClr val="accent2">
                    <a:lumMod val="50000"/>
                  </a:schemeClr>
                </a:solidFill>
                <a:latin typeface="Century Gothic"/>
              </a:rPr>
              <a:t>Social Studies</a:t>
            </a:r>
            <a:endParaRPr lang="en-US" sz="2000">
              <a:solidFill>
                <a:srgbClr val="0F5E7C"/>
              </a:solidFill>
              <a:latin typeface="Century Gothic"/>
            </a:endParaRPr>
          </a:p>
          <a:p>
            <a:pPr lvl="1">
              <a:spcBef>
                <a:spcPts val="1000"/>
              </a:spcBef>
              <a:spcAft>
                <a:spcPts val="0"/>
              </a:spcAft>
              <a:buSzPct val="114999"/>
            </a:pPr>
            <a:r>
              <a:rPr lang="en-US">
                <a:solidFill>
                  <a:schemeClr val="accent2">
                    <a:lumMod val="50000"/>
                  </a:schemeClr>
                </a:solidFill>
                <a:latin typeface="Century Gothic"/>
              </a:rPr>
              <a:t>US History (1.0)</a:t>
            </a:r>
          </a:p>
          <a:p>
            <a:pPr lvl="1">
              <a:spcBef>
                <a:spcPts val="1000"/>
              </a:spcBef>
              <a:spcAft>
                <a:spcPts val="0"/>
              </a:spcAft>
              <a:buSzPct val="114999"/>
            </a:pPr>
            <a:r>
              <a:rPr lang="en-US">
                <a:solidFill>
                  <a:schemeClr val="accent2">
                    <a:lumMod val="50000"/>
                  </a:schemeClr>
                </a:solidFill>
                <a:latin typeface="Century Gothic"/>
              </a:rPr>
              <a:t>World History (1.0)</a:t>
            </a:r>
          </a:p>
          <a:p>
            <a:pPr lvl="1">
              <a:spcBef>
                <a:spcPts val="1000"/>
              </a:spcBef>
              <a:spcAft>
                <a:spcPts val="0"/>
              </a:spcAft>
              <a:buSzPct val="114999"/>
            </a:pPr>
            <a:r>
              <a:rPr lang="en-US">
                <a:solidFill>
                  <a:schemeClr val="accent2">
                    <a:lumMod val="50000"/>
                  </a:schemeClr>
                </a:solidFill>
                <a:latin typeface="Century Gothic"/>
              </a:rPr>
              <a:t>History of the Americas(1.0)</a:t>
            </a:r>
          </a:p>
          <a:p>
            <a:pPr lvl="1">
              <a:spcBef>
                <a:spcPts val="1000"/>
              </a:spcBef>
              <a:spcAft>
                <a:spcPts val="0"/>
              </a:spcAft>
              <a:buSzPct val="114999"/>
            </a:pPr>
            <a:r>
              <a:rPr lang="en-US">
                <a:solidFill>
                  <a:schemeClr val="accent2">
                    <a:lumMod val="50000"/>
                  </a:schemeClr>
                </a:solidFill>
                <a:latin typeface="Century Gothic"/>
              </a:rPr>
              <a:t>Contemporary History (1.0_</a:t>
            </a:r>
          </a:p>
          <a:p>
            <a:pPr>
              <a:spcBef>
                <a:spcPts val="1000"/>
              </a:spcBef>
              <a:spcAft>
                <a:spcPts val="0"/>
              </a:spcAft>
              <a:buSzPct val="114999"/>
            </a:pPr>
            <a:r>
              <a:rPr lang="en-US" sz="2000">
                <a:solidFill>
                  <a:schemeClr val="accent2">
                    <a:lumMod val="50000"/>
                  </a:schemeClr>
                </a:solidFill>
                <a:latin typeface="Century Gothic"/>
              </a:rPr>
              <a:t>CAS</a:t>
            </a:r>
          </a:p>
          <a:p>
            <a:pPr>
              <a:spcBef>
                <a:spcPts val="1000"/>
              </a:spcBef>
              <a:spcAft>
                <a:spcPts val="0"/>
              </a:spcAft>
              <a:buSzPct val="114999"/>
            </a:pPr>
            <a:r>
              <a:rPr lang="en-US" sz="2000">
                <a:solidFill>
                  <a:schemeClr val="accent2">
                    <a:lumMod val="50000"/>
                  </a:schemeClr>
                </a:solidFill>
                <a:latin typeface="Century Gothic"/>
              </a:rPr>
              <a:t>EE</a:t>
            </a:r>
          </a:p>
          <a:p>
            <a:pPr>
              <a:spcBef>
                <a:spcPts val="1000"/>
              </a:spcBef>
              <a:spcAft>
                <a:spcPts val="0"/>
              </a:spcAft>
              <a:buSzPct val="114999"/>
            </a:pPr>
            <a:r>
              <a:rPr lang="en-US" sz="2000">
                <a:solidFill>
                  <a:schemeClr val="accent2">
                    <a:lumMod val="50000"/>
                  </a:schemeClr>
                </a:solidFill>
                <a:latin typeface="Century Gothic"/>
              </a:rPr>
              <a:t>TOK </a:t>
            </a:r>
            <a:endParaRPr lang="en-US" sz="2000">
              <a:solidFill>
                <a:srgbClr val="0F5E7C"/>
              </a:solidFill>
              <a:latin typeface="Century Gothic"/>
            </a:endParaRPr>
          </a:p>
        </p:txBody>
      </p:sp>
    </p:spTree>
    <p:extLst>
      <p:ext uri="{BB962C8B-B14F-4D97-AF65-F5344CB8AC3E}">
        <p14:creationId xmlns:p14="http://schemas.microsoft.com/office/powerpoint/2010/main" val="69347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a:solidFill>
                  <a:srgbClr val="262626"/>
                </a:solidFill>
                <a:latin typeface="Arial Black" panose="020B0A04020102020204" pitchFamily="34" charset="0"/>
              </a:rPr>
              <a:t>4 Year College/University Requirements</a:t>
            </a:r>
          </a:p>
        </p:txBody>
      </p:sp>
      <p:sp>
        <p:nvSpPr>
          <p:cNvPr id="3" name="Content Placeholder 2"/>
          <p:cNvSpPr>
            <a:spLocks noGrp="1"/>
          </p:cNvSpPr>
          <p:nvPr>
            <p:ph idx="1"/>
          </p:nvPr>
        </p:nvSpPr>
        <p:spPr>
          <a:xfrm>
            <a:off x="4887310" y="2573068"/>
            <a:ext cx="5675587" cy="3470380"/>
          </a:xfrm>
        </p:spPr>
        <p:txBody>
          <a:bodyPr>
            <a:normAutofit fontScale="92500" lnSpcReduction="20000"/>
          </a:bodyPr>
          <a:lstStyle/>
          <a:p>
            <a:pPr marL="0" indent="0" defTabSz="315468">
              <a:spcAft>
                <a:spcPts val="414"/>
              </a:spcAft>
              <a:buNone/>
            </a:pPr>
            <a:r>
              <a:rPr lang="en-US" sz="1500" b="1" kern="1200" cap="none" dirty="0">
                <a:solidFill>
                  <a:schemeClr val="tx1">
                    <a:lumMod val="85000"/>
                    <a:lumOff val="15000"/>
                  </a:schemeClr>
                </a:solidFill>
                <a:effectLst/>
                <a:latin typeface="Lucida Bright" panose="02040602050505020304" pitchFamily="18" charset="0"/>
                <a:ea typeface="+mn-ea"/>
                <a:cs typeface="+mn-cs"/>
              </a:rPr>
              <a:t>In addition to HS Grad </a:t>
            </a:r>
            <a:r>
              <a:rPr lang="en-US" sz="1500" b="1" dirty="0">
                <a:latin typeface="Lucida Bright" panose="02040602050505020304" pitchFamily="18" charset="0"/>
              </a:rPr>
              <a:t>r</a:t>
            </a:r>
            <a:r>
              <a:rPr lang="en-US" sz="1500" b="1" kern="1200" cap="none" dirty="0">
                <a:solidFill>
                  <a:schemeClr val="tx1">
                    <a:lumMod val="85000"/>
                    <a:lumOff val="15000"/>
                  </a:schemeClr>
                </a:solidFill>
                <a:effectLst/>
                <a:latin typeface="Lucida Bright" panose="02040602050505020304" pitchFamily="18" charset="0"/>
                <a:ea typeface="+mn-ea"/>
                <a:cs typeface="+mn-cs"/>
              </a:rPr>
              <a:t>equirements you must take:</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Algebra 2</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2 or 3 years of foreign language (consecutive, same language)</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0" indent="0" defTabSz="315468">
              <a:spcAft>
                <a:spcPts val="414"/>
              </a:spcAft>
              <a:buNone/>
            </a:pPr>
            <a:r>
              <a:rPr lang="en-US" sz="1500" b="1" kern="1200" cap="none" dirty="0">
                <a:solidFill>
                  <a:schemeClr val="tx1">
                    <a:lumMod val="85000"/>
                    <a:lumOff val="15000"/>
                  </a:schemeClr>
                </a:solidFill>
                <a:effectLst/>
                <a:latin typeface="Lucida Bright" panose="02040602050505020304" pitchFamily="18" charset="0"/>
                <a:ea typeface="+mn-ea"/>
                <a:cs typeface="+mn-cs"/>
              </a:rPr>
              <a:t>Recommendation:</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take foreign language throughout HS</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take advanced coursework (AP, DE, AICE, Honors)</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take additional math and science courses (as advanced as you can)</a:t>
            </a:r>
          </a:p>
          <a:p>
            <a:pPr>
              <a:lnSpc>
                <a:spcPct val="90000"/>
              </a:lnSpc>
            </a:pPr>
            <a:endParaRPr lang="en-US" sz="1000" dirty="0">
              <a:latin typeface="Lucida Bright" panose="02040602050505020304" pitchFamily="18" charset="0"/>
            </a:endParaRPr>
          </a:p>
        </p:txBody>
      </p:sp>
      <p:pic>
        <p:nvPicPr>
          <p:cNvPr id="7" name="Picture 6">
            <a:extLst>
              <a:ext uri="{FF2B5EF4-FFF2-40B4-BE49-F238E27FC236}">
                <a16:creationId xmlns:a16="http://schemas.microsoft.com/office/drawing/2014/main" id="{551AA210-B12E-4608-85E0-7A794D1B5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2" y="2573067"/>
            <a:ext cx="3098956" cy="3197112"/>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81388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CB29848A-3AB4-5DD9-DE91-5D66B5AEB016}"/>
              </a:ext>
            </a:extLst>
          </p:cNvPr>
          <p:cNvGraphicFramePr>
            <a:graphicFrameLocks noGrp="1"/>
          </p:cNvGraphicFramePr>
          <p:nvPr>
            <p:ph idx="1"/>
          </p:nvPr>
        </p:nvGraphicFramePr>
        <p:xfrm>
          <a:off x="882732" y="2091243"/>
          <a:ext cx="10058400" cy="41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5438" y="0"/>
            <a:ext cx="2834550" cy="1961509"/>
          </a:xfrm>
          <a:prstGeom prst="rect">
            <a:avLst/>
          </a:prstGeom>
        </p:spPr>
      </p:pic>
      <p:pic>
        <p:nvPicPr>
          <p:cNvPr id="4" name="Picture 3">
            <a:extLst>
              <a:ext uri="{FF2B5EF4-FFF2-40B4-BE49-F238E27FC236}">
                <a16:creationId xmlns:a16="http://schemas.microsoft.com/office/drawing/2014/main" id="{9593E42B-7222-4F51-A9F4-9F5B5B55CC0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510128" y="980754"/>
            <a:ext cx="3868137" cy="687820"/>
          </a:xfrm>
          <a:prstGeom prst="rect">
            <a:avLst/>
          </a:prstGeom>
        </p:spPr>
      </p:pic>
      <p:sp>
        <p:nvSpPr>
          <p:cNvPr id="5" name="TextBox 4">
            <a:extLst>
              <a:ext uri="{FF2B5EF4-FFF2-40B4-BE49-F238E27FC236}">
                <a16:creationId xmlns:a16="http://schemas.microsoft.com/office/drawing/2014/main" id="{071B3DB2-3B4F-4C22-B31B-C4A8D50B90F6}"/>
              </a:ext>
            </a:extLst>
          </p:cNvPr>
          <p:cNvSpPr txBox="1"/>
          <p:nvPr/>
        </p:nvSpPr>
        <p:spPr>
          <a:xfrm>
            <a:off x="12797825" y="1427919"/>
            <a:ext cx="942527" cy="923330"/>
          </a:xfrm>
          <a:prstGeom prst="rect">
            <a:avLst/>
          </a:prstGeom>
          <a:noFill/>
        </p:spPr>
        <p:txBody>
          <a:bodyPr wrap="square" rtlCol="0">
            <a:spAutoFit/>
          </a:bodyPr>
          <a:lstStyle/>
          <a:p>
            <a:r>
              <a:rPr lang="en-US" sz="900" dirty="0">
                <a:hlinkClick r:id="rId9" tooltip="http://smarthistory.org/timeline-press-awards-and-supporters/"/>
              </a:rPr>
              <a:t>This Photo</a:t>
            </a:r>
            <a:r>
              <a:rPr lang="en-US" sz="900" dirty="0"/>
              <a:t> by Unknown Author is licensed under </a:t>
            </a:r>
            <a:r>
              <a:rPr lang="en-US" sz="900" dirty="0">
                <a:hlinkClick r:id="rId10" tooltip="https://creativecommons.org/licenses/by-nc-sa/3.0/"/>
              </a:rPr>
              <a:t>CC BY-SA-NC</a:t>
            </a:r>
            <a:endParaRPr lang="en-US" sz="900" dirty="0"/>
          </a:p>
        </p:txBody>
      </p:sp>
    </p:spTree>
    <p:extLst>
      <p:ext uri="{BB962C8B-B14F-4D97-AF65-F5344CB8AC3E}">
        <p14:creationId xmlns:p14="http://schemas.microsoft.com/office/powerpoint/2010/main" val="222954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1F5E816-EA11-3870-1F90-679C37DCED65}"/>
              </a:ext>
            </a:extLst>
          </p:cNvPr>
          <p:cNvGraphicFramePr>
            <a:graphicFrameLocks noGrp="1"/>
          </p:cNvGraphicFramePr>
          <p:nvPr>
            <p:ph idx="1"/>
            <p:extLst>
              <p:ext uri="{D42A27DB-BD31-4B8C-83A1-F6EECF244321}">
                <p14:modId xmlns:p14="http://schemas.microsoft.com/office/powerpoint/2010/main" val="1385721393"/>
              </p:ext>
            </p:extLst>
          </p:nvPr>
        </p:nvGraphicFramePr>
        <p:xfrm>
          <a:off x="1066800" y="2014194"/>
          <a:ext cx="10058400" cy="442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320" y="142184"/>
            <a:ext cx="2998510" cy="1715917"/>
          </a:xfrm>
          <a:prstGeom prst="rect">
            <a:avLst/>
          </a:prstGeom>
        </p:spPr>
      </p:pic>
    </p:spTree>
    <p:extLst>
      <p:ext uri="{BB962C8B-B14F-4D97-AF65-F5344CB8AC3E}">
        <p14:creationId xmlns:p14="http://schemas.microsoft.com/office/powerpoint/2010/main" val="82393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1" name="Google Shape;2061;p71"/>
          <p:cNvGrpSpPr/>
          <p:nvPr/>
        </p:nvGrpSpPr>
        <p:grpSpPr>
          <a:xfrm>
            <a:off x="1239520" y="1245633"/>
            <a:ext cx="10627132" cy="5433484"/>
            <a:chOff x="1369318" y="1099812"/>
            <a:chExt cx="6437557" cy="2935428"/>
          </a:xfrm>
          <a:solidFill>
            <a:srgbClr val="E9EB93"/>
          </a:solidFill>
        </p:grpSpPr>
        <p:sp>
          <p:nvSpPr>
            <p:cNvPr id="2062" name="Google Shape;2062;p71"/>
            <p:cNvSpPr/>
            <p:nvPr/>
          </p:nvSpPr>
          <p:spPr>
            <a:xfrm flipH="1">
              <a:off x="1369318" y="10998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grpFill/>
            <a:ln>
              <a:noFill/>
            </a:ln>
          </p:spPr>
          <p:txBody>
            <a:bodyPr spcFirstLastPara="1" wrap="square" lIns="121900" tIns="121900" rIns="121900" bIns="121900" anchor="ctr" anchorCtr="0">
              <a:noAutofit/>
            </a:bodyPr>
            <a:lstStyle/>
            <a:p>
              <a:endParaRPr sz="2533"/>
            </a:p>
          </p:txBody>
        </p:sp>
        <p:sp>
          <p:nvSpPr>
            <p:cNvPr id="2063" name="Google Shape;2063;p71"/>
            <p:cNvSpPr/>
            <p:nvPr/>
          </p:nvSpPr>
          <p:spPr>
            <a:xfrm flipH="1">
              <a:off x="1430568" y="11772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grp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grpSp>
      <p:sp>
        <p:nvSpPr>
          <p:cNvPr id="2065" name="Google Shape;2065;p71"/>
          <p:cNvSpPr txBox="1">
            <a:spLocks noGrp="1"/>
          </p:cNvSpPr>
          <p:nvPr>
            <p:ph type="title"/>
          </p:nvPr>
        </p:nvSpPr>
        <p:spPr>
          <a:xfrm>
            <a:off x="513664" y="97095"/>
            <a:ext cx="5939951" cy="1184333"/>
          </a:xfrm>
          <a:prstGeom prst="rect">
            <a:avLst/>
          </a:prstGeom>
        </p:spPr>
        <p:txBody>
          <a:bodyPr spcFirstLastPara="1" wrap="square" lIns="121900" tIns="121900" rIns="121900" bIns="121900" anchor="ctr" anchorCtr="0">
            <a:noAutofit/>
          </a:bodyPr>
          <a:lstStyle/>
          <a:p>
            <a:r>
              <a:rPr lang="en-US" dirty="0"/>
              <a:t>SAT vs ACT</a:t>
            </a:r>
            <a:endParaRPr dirty="0"/>
          </a:p>
        </p:txBody>
      </p:sp>
      <p:grpSp>
        <p:nvGrpSpPr>
          <p:cNvPr id="2067" name="Google Shape;2067;p71"/>
          <p:cNvGrpSpPr/>
          <p:nvPr/>
        </p:nvGrpSpPr>
        <p:grpSpPr>
          <a:xfrm>
            <a:off x="10078601" y="5181534"/>
            <a:ext cx="399767" cy="430833"/>
            <a:chOff x="7558950" y="3886150"/>
            <a:chExt cx="299825" cy="323125"/>
          </a:xfrm>
        </p:grpSpPr>
        <p:sp>
          <p:nvSpPr>
            <p:cNvPr id="2068" name="Google Shape;2068;p71"/>
            <p:cNvSpPr/>
            <p:nvPr/>
          </p:nvSpPr>
          <p:spPr>
            <a:xfrm>
              <a:off x="7558950" y="3886150"/>
              <a:ext cx="299825" cy="270850"/>
            </a:xfrm>
            <a:custGeom>
              <a:avLst/>
              <a:gdLst/>
              <a:ahLst/>
              <a:cxnLst/>
              <a:rect l="l" t="t" r="r" b="b"/>
              <a:pathLst>
                <a:path w="11993" h="10834" extrusionOk="0">
                  <a:moveTo>
                    <a:pt x="11993" y="0"/>
                  </a:moveTo>
                  <a:cubicBezTo>
                    <a:pt x="11123" y="5214"/>
                    <a:pt x="4730" y="12740"/>
                    <a:pt x="0" y="10378"/>
                  </a:cubicBezTo>
                </a:path>
              </a:pathLst>
            </a:custGeom>
            <a:noFill/>
            <a:ln w="9525" cap="flat" cmpd="sng">
              <a:solidFill>
                <a:schemeClr val="dk2"/>
              </a:solidFill>
              <a:prstDash val="solid"/>
              <a:round/>
              <a:headEnd type="none" w="med" len="med"/>
              <a:tailEnd type="none" w="med" len="med"/>
            </a:ln>
          </p:spPr>
        </p:sp>
        <p:sp>
          <p:nvSpPr>
            <p:cNvPr id="2069" name="Google Shape;2069;p71"/>
            <p:cNvSpPr/>
            <p:nvPr/>
          </p:nvSpPr>
          <p:spPr>
            <a:xfrm>
              <a:off x="7593550" y="4168675"/>
              <a:ext cx="138375" cy="40600"/>
            </a:xfrm>
            <a:custGeom>
              <a:avLst/>
              <a:gdLst/>
              <a:ahLst/>
              <a:cxnLst/>
              <a:rect l="l" t="t" r="r" b="b"/>
              <a:pathLst>
                <a:path w="5535" h="1624" extrusionOk="0">
                  <a:moveTo>
                    <a:pt x="5535" y="0"/>
                  </a:moveTo>
                  <a:cubicBezTo>
                    <a:pt x="3911" y="928"/>
                    <a:pt x="1037" y="2479"/>
                    <a:pt x="0" y="922"/>
                  </a:cubicBezTo>
                </a:path>
              </a:pathLst>
            </a:custGeom>
            <a:noFill/>
            <a:ln w="9525" cap="flat" cmpd="sng">
              <a:solidFill>
                <a:schemeClr val="dk2"/>
              </a:solidFill>
              <a:prstDash val="solid"/>
              <a:round/>
              <a:headEnd type="none" w="med" len="med"/>
              <a:tailEnd type="none" w="med" len="med"/>
            </a:ln>
          </p:spPr>
        </p:sp>
      </p:grpSp>
      <p:grpSp>
        <p:nvGrpSpPr>
          <p:cNvPr id="2070" name="Google Shape;2070;p71"/>
          <p:cNvGrpSpPr/>
          <p:nvPr/>
        </p:nvGrpSpPr>
        <p:grpSpPr>
          <a:xfrm>
            <a:off x="1852734" y="1714367"/>
            <a:ext cx="66033" cy="384367"/>
            <a:chOff x="1389550" y="1285775"/>
            <a:chExt cx="49525" cy="288275"/>
          </a:xfrm>
        </p:grpSpPr>
        <p:sp>
          <p:nvSpPr>
            <p:cNvPr id="2071" name="Google Shape;2071;p71"/>
            <p:cNvSpPr/>
            <p:nvPr/>
          </p:nvSpPr>
          <p:spPr>
            <a:xfrm>
              <a:off x="1429925" y="1285775"/>
              <a:ext cx="9150" cy="236400"/>
            </a:xfrm>
            <a:custGeom>
              <a:avLst/>
              <a:gdLst/>
              <a:ahLst/>
              <a:cxnLst/>
              <a:rect l="l" t="t" r="r" b="b"/>
              <a:pathLst>
                <a:path w="366" h="9456" extrusionOk="0">
                  <a:moveTo>
                    <a:pt x="0" y="0"/>
                  </a:moveTo>
                  <a:cubicBezTo>
                    <a:pt x="617" y="3092"/>
                    <a:pt x="230" y="6303"/>
                    <a:pt x="230" y="9456"/>
                  </a:cubicBezTo>
                </a:path>
              </a:pathLst>
            </a:custGeom>
            <a:noFill/>
            <a:ln w="9525" cap="flat" cmpd="sng">
              <a:solidFill>
                <a:schemeClr val="dk2"/>
              </a:solidFill>
              <a:prstDash val="solid"/>
              <a:round/>
              <a:headEnd type="none" w="med" len="med"/>
              <a:tailEnd type="none" w="med" len="med"/>
            </a:ln>
          </p:spPr>
        </p:sp>
        <p:sp>
          <p:nvSpPr>
            <p:cNvPr id="2072" name="Google Shape;2072;p71"/>
            <p:cNvSpPr/>
            <p:nvPr/>
          </p:nvSpPr>
          <p:spPr>
            <a:xfrm>
              <a:off x="1389550" y="1435675"/>
              <a:ext cx="12950" cy="138375"/>
            </a:xfrm>
            <a:custGeom>
              <a:avLst/>
              <a:gdLst/>
              <a:ahLst/>
              <a:cxnLst/>
              <a:rect l="l" t="t" r="r" b="b"/>
              <a:pathLst>
                <a:path w="518" h="5535" extrusionOk="0">
                  <a:moveTo>
                    <a:pt x="461" y="0"/>
                  </a:moveTo>
                  <a:cubicBezTo>
                    <a:pt x="461" y="1851"/>
                    <a:pt x="687" y="3816"/>
                    <a:pt x="0" y="5535"/>
                  </a:cubicBezTo>
                </a:path>
              </a:pathLst>
            </a:custGeom>
            <a:noFill/>
            <a:ln w="9525" cap="flat" cmpd="sng">
              <a:solidFill>
                <a:schemeClr val="dk2"/>
              </a:solidFill>
              <a:prstDash val="solid"/>
              <a:round/>
              <a:headEnd type="none" w="med" len="med"/>
              <a:tailEnd type="none" w="med" len="med"/>
            </a:ln>
          </p:spPr>
        </p:sp>
      </p:grpSp>
      <p:graphicFrame>
        <p:nvGraphicFramePr>
          <p:cNvPr id="2074" name="Google Shape;2066;p71">
            <a:extLst>
              <a:ext uri="{FF2B5EF4-FFF2-40B4-BE49-F238E27FC236}">
                <a16:creationId xmlns:a16="http://schemas.microsoft.com/office/drawing/2014/main" id="{47352570-E70F-23BD-E2C4-C02493D0B279}"/>
              </a:ext>
            </a:extLst>
          </p:cNvPr>
          <p:cNvGraphicFramePr/>
          <p:nvPr>
            <p:extLst>
              <p:ext uri="{D42A27DB-BD31-4B8C-83A1-F6EECF244321}">
                <p14:modId xmlns:p14="http://schemas.microsoft.com/office/powerpoint/2010/main" val="3929922010"/>
              </p:ext>
            </p:extLst>
          </p:nvPr>
        </p:nvGraphicFramePr>
        <p:xfrm>
          <a:off x="2195643" y="1580879"/>
          <a:ext cx="9198397" cy="466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94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1" name="Google Shape;2061;p71"/>
          <p:cNvGrpSpPr/>
          <p:nvPr/>
        </p:nvGrpSpPr>
        <p:grpSpPr>
          <a:xfrm>
            <a:off x="955040" y="1107441"/>
            <a:ext cx="10798596" cy="5673504"/>
            <a:chOff x="1369318" y="1099812"/>
            <a:chExt cx="6437557" cy="2935428"/>
          </a:xfrm>
          <a:solidFill>
            <a:srgbClr val="F7F5C3"/>
          </a:solidFill>
        </p:grpSpPr>
        <p:sp>
          <p:nvSpPr>
            <p:cNvPr id="2062" name="Google Shape;2062;p71"/>
            <p:cNvSpPr/>
            <p:nvPr/>
          </p:nvSpPr>
          <p:spPr>
            <a:xfrm flipH="1">
              <a:off x="1369318" y="10998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grpFill/>
            <a:ln>
              <a:noFill/>
            </a:ln>
          </p:spPr>
          <p:txBody>
            <a:bodyPr spcFirstLastPara="1" wrap="square" lIns="121900" tIns="121900" rIns="121900" bIns="121900" anchor="ctr" anchorCtr="0">
              <a:noAutofit/>
            </a:bodyPr>
            <a:lstStyle/>
            <a:p>
              <a:endParaRPr sz="2533"/>
            </a:p>
          </p:txBody>
        </p:sp>
        <p:sp>
          <p:nvSpPr>
            <p:cNvPr id="2063" name="Google Shape;2063;p71"/>
            <p:cNvSpPr/>
            <p:nvPr/>
          </p:nvSpPr>
          <p:spPr>
            <a:xfrm flipH="1">
              <a:off x="1430568" y="11772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grp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grpSp>
      <p:sp>
        <p:nvSpPr>
          <p:cNvPr id="2065" name="Google Shape;2065;p71"/>
          <p:cNvSpPr txBox="1">
            <a:spLocks noGrp="1"/>
          </p:cNvSpPr>
          <p:nvPr>
            <p:ph type="title"/>
          </p:nvPr>
        </p:nvSpPr>
        <p:spPr>
          <a:xfrm>
            <a:off x="254000" y="167881"/>
            <a:ext cx="5047014" cy="1184333"/>
          </a:xfrm>
          <a:prstGeom prst="rect">
            <a:avLst/>
          </a:prstGeom>
        </p:spPr>
        <p:txBody>
          <a:bodyPr spcFirstLastPara="1" wrap="square" lIns="121900" tIns="121900" rIns="121900" bIns="121900" anchor="ctr" anchorCtr="0">
            <a:noAutofit/>
          </a:bodyPr>
          <a:lstStyle/>
          <a:p>
            <a:r>
              <a:rPr lang="en-US" dirty="0"/>
              <a:t>SAT vs ACT</a:t>
            </a:r>
            <a:endParaRPr dirty="0"/>
          </a:p>
        </p:txBody>
      </p:sp>
      <p:grpSp>
        <p:nvGrpSpPr>
          <p:cNvPr id="2067" name="Google Shape;2067;p71"/>
          <p:cNvGrpSpPr/>
          <p:nvPr/>
        </p:nvGrpSpPr>
        <p:grpSpPr>
          <a:xfrm>
            <a:off x="10078601" y="5181534"/>
            <a:ext cx="399767" cy="430833"/>
            <a:chOff x="7558950" y="3886150"/>
            <a:chExt cx="299825" cy="323125"/>
          </a:xfrm>
        </p:grpSpPr>
        <p:sp>
          <p:nvSpPr>
            <p:cNvPr id="2068" name="Google Shape;2068;p71"/>
            <p:cNvSpPr/>
            <p:nvPr/>
          </p:nvSpPr>
          <p:spPr>
            <a:xfrm>
              <a:off x="7558950" y="3886150"/>
              <a:ext cx="299825" cy="270850"/>
            </a:xfrm>
            <a:custGeom>
              <a:avLst/>
              <a:gdLst/>
              <a:ahLst/>
              <a:cxnLst/>
              <a:rect l="l" t="t" r="r" b="b"/>
              <a:pathLst>
                <a:path w="11993" h="10834" extrusionOk="0">
                  <a:moveTo>
                    <a:pt x="11993" y="0"/>
                  </a:moveTo>
                  <a:cubicBezTo>
                    <a:pt x="11123" y="5214"/>
                    <a:pt x="4730" y="12740"/>
                    <a:pt x="0" y="10378"/>
                  </a:cubicBezTo>
                </a:path>
              </a:pathLst>
            </a:custGeom>
            <a:noFill/>
            <a:ln w="9525" cap="flat" cmpd="sng">
              <a:solidFill>
                <a:schemeClr val="dk2"/>
              </a:solidFill>
              <a:prstDash val="solid"/>
              <a:round/>
              <a:headEnd type="none" w="med" len="med"/>
              <a:tailEnd type="none" w="med" len="med"/>
            </a:ln>
          </p:spPr>
        </p:sp>
        <p:sp>
          <p:nvSpPr>
            <p:cNvPr id="2069" name="Google Shape;2069;p71"/>
            <p:cNvSpPr/>
            <p:nvPr/>
          </p:nvSpPr>
          <p:spPr>
            <a:xfrm>
              <a:off x="7593550" y="4168675"/>
              <a:ext cx="138375" cy="40600"/>
            </a:xfrm>
            <a:custGeom>
              <a:avLst/>
              <a:gdLst/>
              <a:ahLst/>
              <a:cxnLst/>
              <a:rect l="l" t="t" r="r" b="b"/>
              <a:pathLst>
                <a:path w="5535" h="1624" extrusionOk="0">
                  <a:moveTo>
                    <a:pt x="5535" y="0"/>
                  </a:moveTo>
                  <a:cubicBezTo>
                    <a:pt x="3911" y="928"/>
                    <a:pt x="1037" y="2479"/>
                    <a:pt x="0" y="922"/>
                  </a:cubicBezTo>
                </a:path>
              </a:pathLst>
            </a:custGeom>
            <a:noFill/>
            <a:ln w="9525" cap="flat" cmpd="sng">
              <a:solidFill>
                <a:schemeClr val="dk2"/>
              </a:solidFill>
              <a:prstDash val="solid"/>
              <a:round/>
              <a:headEnd type="none" w="med" len="med"/>
              <a:tailEnd type="none" w="med" len="med"/>
            </a:ln>
          </p:spPr>
        </p:sp>
      </p:grpSp>
      <p:grpSp>
        <p:nvGrpSpPr>
          <p:cNvPr id="2070" name="Google Shape;2070;p71"/>
          <p:cNvGrpSpPr/>
          <p:nvPr/>
        </p:nvGrpSpPr>
        <p:grpSpPr>
          <a:xfrm>
            <a:off x="1852734" y="1714367"/>
            <a:ext cx="66033" cy="384367"/>
            <a:chOff x="1389550" y="1285775"/>
            <a:chExt cx="49525" cy="288275"/>
          </a:xfrm>
        </p:grpSpPr>
        <p:sp>
          <p:nvSpPr>
            <p:cNvPr id="2071" name="Google Shape;2071;p71"/>
            <p:cNvSpPr/>
            <p:nvPr/>
          </p:nvSpPr>
          <p:spPr>
            <a:xfrm>
              <a:off x="1429925" y="1285775"/>
              <a:ext cx="9150" cy="236400"/>
            </a:xfrm>
            <a:custGeom>
              <a:avLst/>
              <a:gdLst/>
              <a:ahLst/>
              <a:cxnLst/>
              <a:rect l="l" t="t" r="r" b="b"/>
              <a:pathLst>
                <a:path w="366" h="9456" extrusionOk="0">
                  <a:moveTo>
                    <a:pt x="0" y="0"/>
                  </a:moveTo>
                  <a:cubicBezTo>
                    <a:pt x="617" y="3092"/>
                    <a:pt x="230" y="6303"/>
                    <a:pt x="230" y="9456"/>
                  </a:cubicBezTo>
                </a:path>
              </a:pathLst>
            </a:custGeom>
            <a:noFill/>
            <a:ln w="9525" cap="flat" cmpd="sng">
              <a:solidFill>
                <a:schemeClr val="dk2"/>
              </a:solidFill>
              <a:prstDash val="solid"/>
              <a:round/>
              <a:headEnd type="none" w="med" len="med"/>
              <a:tailEnd type="none" w="med" len="med"/>
            </a:ln>
          </p:spPr>
        </p:sp>
        <p:sp>
          <p:nvSpPr>
            <p:cNvPr id="2072" name="Google Shape;2072;p71"/>
            <p:cNvSpPr/>
            <p:nvPr/>
          </p:nvSpPr>
          <p:spPr>
            <a:xfrm>
              <a:off x="1389550" y="1435675"/>
              <a:ext cx="12950" cy="138375"/>
            </a:xfrm>
            <a:custGeom>
              <a:avLst/>
              <a:gdLst/>
              <a:ahLst/>
              <a:cxnLst/>
              <a:rect l="l" t="t" r="r" b="b"/>
              <a:pathLst>
                <a:path w="518" h="5535" extrusionOk="0">
                  <a:moveTo>
                    <a:pt x="461" y="0"/>
                  </a:moveTo>
                  <a:cubicBezTo>
                    <a:pt x="461" y="1851"/>
                    <a:pt x="687" y="3816"/>
                    <a:pt x="0" y="5535"/>
                  </a:cubicBezTo>
                </a:path>
              </a:pathLst>
            </a:custGeom>
            <a:noFill/>
            <a:ln w="9525" cap="flat" cmpd="sng">
              <a:solidFill>
                <a:schemeClr val="dk2"/>
              </a:solidFill>
              <a:prstDash val="solid"/>
              <a:round/>
              <a:headEnd type="none" w="med" len="med"/>
              <a:tailEnd type="none" w="med" len="med"/>
            </a:ln>
          </p:spPr>
        </p:sp>
      </p:grpSp>
      <p:graphicFrame>
        <p:nvGraphicFramePr>
          <p:cNvPr id="2074" name="Google Shape;2066;p71">
            <a:extLst>
              <a:ext uri="{FF2B5EF4-FFF2-40B4-BE49-F238E27FC236}">
                <a16:creationId xmlns:a16="http://schemas.microsoft.com/office/drawing/2014/main" id="{E3BE8DAA-0C96-D921-6DF1-0BA72BBC57CF}"/>
              </a:ext>
            </a:extLst>
          </p:cNvPr>
          <p:cNvGraphicFramePr/>
          <p:nvPr>
            <p:extLst>
              <p:ext uri="{D42A27DB-BD31-4B8C-83A1-F6EECF244321}">
                <p14:modId xmlns:p14="http://schemas.microsoft.com/office/powerpoint/2010/main" val="2314446622"/>
              </p:ext>
            </p:extLst>
          </p:nvPr>
        </p:nvGraphicFramePr>
        <p:xfrm>
          <a:off x="2089461" y="1580879"/>
          <a:ext cx="9016903" cy="4881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21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3B8521-80F4-FC19-CE8A-5A7E8DBEAF67}"/>
              </a:ext>
            </a:extLst>
          </p:cNvPr>
          <p:cNvPicPr>
            <a:picLocks noChangeAspect="1"/>
          </p:cNvPicPr>
          <p:nvPr/>
        </p:nvPicPr>
        <p:blipFill rotWithShape="1">
          <a:blip r:embed="rId4">
            <a:alphaModFix amt="50000"/>
          </a:blip>
          <a:srcRect t="205" b="14568"/>
          <a:stretch/>
        </p:blipFill>
        <p:spPr>
          <a:xfrm>
            <a:off x="20" y="10"/>
            <a:ext cx="12191980" cy="6857990"/>
          </a:xfrm>
          <a:prstGeom prst="rect">
            <a:avLst/>
          </a:prstGeom>
        </p:spPr>
      </p:pic>
      <p:sp>
        <p:nvSpPr>
          <p:cNvPr id="2" name="Title 1"/>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rgbClr val="FFFFFF"/>
                </a:solidFill>
              </a:rPr>
              <a:t>College admissions</a:t>
            </a:r>
          </a:p>
        </p:txBody>
      </p:sp>
      <p:cxnSp>
        <p:nvCxnSpPr>
          <p:cNvPr id="18" name="Straight Connector 17">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73453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dirty="0">
                <a:effectLst>
                  <a:outerShdw blurRad="38100" dist="38100" dir="2700000" algn="tl">
                    <a:srgbClr val="000000">
                      <a:alpha val="43137"/>
                    </a:srgbClr>
                  </a:outerShdw>
                </a:effectLst>
              </a:rPr>
              <a:t>College Admissions</a:t>
            </a:r>
          </a:p>
        </p:txBody>
      </p:sp>
      <p:sp>
        <p:nvSpPr>
          <p:cNvPr id="3" name="Content Placeholder 2"/>
          <p:cNvSpPr>
            <a:spLocks noGrp="1"/>
          </p:cNvSpPr>
          <p:nvPr>
            <p:ph idx="1"/>
          </p:nvPr>
        </p:nvSpPr>
        <p:spPr>
          <a:xfrm>
            <a:off x="1295402" y="2556932"/>
            <a:ext cx="6256866" cy="3318936"/>
          </a:xfrm>
        </p:spPr>
        <p:txBody>
          <a:bodyPr>
            <a:normAutofit fontScale="85000" lnSpcReduction="20000"/>
          </a:bodyPr>
          <a:lstStyle/>
          <a:p>
            <a:pPr>
              <a:lnSpc>
                <a:spcPct val="90000"/>
              </a:lnSpc>
            </a:pPr>
            <a:r>
              <a:rPr lang="en-US" sz="1900" b="1" dirty="0"/>
              <a:t>What should your child be doing right now?</a:t>
            </a:r>
          </a:p>
          <a:p>
            <a:pPr lvl="1">
              <a:lnSpc>
                <a:spcPct val="90000"/>
              </a:lnSpc>
            </a:pPr>
            <a:r>
              <a:rPr lang="en-US" sz="1900" b="1" dirty="0"/>
              <a:t>APPLYING TO COLLEGES- if senior/early grad</a:t>
            </a:r>
          </a:p>
          <a:p>
            <a:pPr lvl="1">
              <a:lnSpc>
                <a:spcPct val="90000"/>
              </a:lnSpc>
            </a:pPr>
            <a:r>
              <a:rPr lang="en-US" sz="1900" b="1" dirty="0"/>
              <a:t>Researching colleges, majors, programs of interest </a:t>
            </a:r>
          </a:p>
          <a:p>
            <a:pPr lvl="1">
              <a:lnSpc>
                <a:spcPct val="90000"/>
              </a:lnSpc>
            </a:pPr>
            <a:r>
              <a:rPr lang="en-US" sz="1900" b="1" dirty="0"/>
              <a:t>Visit colleges websites to determine admission requirements/deadlines</a:t>
            </a:r>
          </a:p>
          <a:p>
            <a:pPr lvl="1">
              <a:lnSpc>
                <a:spcPct val="90000"/>
              </a:lnSpc>
            </a:pPr>
            <a:r>
              <a:rPr lang="en-US" sz="1900" b="1" dirty="0"/>
              <a:t>Visiting college campuses (2 days excused w/ proper documentation)</a:t>
            </a:r>
          </a:p>
          <a:p>
            <a:pPr lvl="1">
              <a:lnSpc>
                <a:spcPct val="90000"/>
              </a:lnSpc>
            </a:pPr>
            <a:r>
              <a:rPr lang="en-US" sz="1900" b="1" dirty="0"/>
              <a:t>Attending college/career fairs to speak to admissions representatives</a:t>
            </a:r>
          </a:p>
          <a:p>
            <a:pPr lvl="1">
              <a:lnSpc>
                <a:spcPct val="90000"/>
              </a:lnSpc>
            </a:pPr>
            <a:r>
              <a:rPr lang="en-US" sz="1900" b="1" dirty="0"/>
              <a:t>Ask teachers and counselor for recommendation letter, if required</a:t>
            </a:r>
          </a:p>
          <a:p>
            <a:pPr lvl="1">
              <a:lnSpc>
                <a:spcPct val="90000"/>
              </a:lnSpc>
            </a:pPr>
            <a:r>
              <a:rPr lang="en-US" sz="1900" b="1" dirty="0"/>
              <a:t>Send SAT/ACT scores, AP scores, official transcripts once submit application</a:t>
            </a:r>
          </a:p>
          <a:p>
            <a:pPr>
              <a:lnSpc>
                <a:spcPct val="90000"/>
              </a:lnSpc>
            </a:pPr>
            <a:endParaRPr lang="en-US" sz="13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078" r="17053" b="-2"/>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8131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F0F6-2E1B-4BE7-81E4-0D0EB8B9F656}"/>
              </a:ext>
            </a:extLst>
          </p:cNvPr>
          <p:cNvSpPr>
            <a:spLocks noGrp="1"/>
          </p:cNvSpPr>
          <p:nvPr>
            <p:ph type="title"/>
          </p:nvPr>
        </p:nvSpPr>
        <p:spPr>
          <a:xfrm>
            <a:off x="1367283" y="388743"/>
            <a:ext cx="10220325" cy="1485900"/>
          </a:xfrm>
        </p:spPr>
        <p:txBody>
          <a:bodyPr/>
          <a:lstStyle/>
          <a:p>
            <a:pPr algn="ctr"/>
            <a:r>
              <a:rPr lang="en-US" dirty="0"/>
              <a:t>Meet your Administrative Team</a:t>
            </a:r>
          </a:p>
        </p:txBody>
      </p:sp>
      <p:graphicFrame>
        <p:nvGraphicFramePr>
          <p:cNvPr id="1028" name="Content Placeholder 2">
            <a:extLst>
              <a:ext uri="{FF2B5EF4-FFF2-40B4-BE49-F238E27FC236}">
                <a16:creationId xmlns:a16="http://schemas.microsoft.com/office/drawing/2014/main" id="{14DBA0BF-6788-7FBD-2F6D-E287F099AC38}"/>
              </a:ext>
            </a:extLst>
          </p:cNvPr>
          <p:cNvGraphicFramePr>
            <a:graphicFrameLocks noGrp="1"/>
          </p:cNvGraphicFramePr>
          <p:nvPr>
            <p:ph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87D6558-D04D-454B-A43F-B174E78ECF35}"/>
              </a:ext>
            </a:extLst>
          </p:cNvPr>
          <p:cNvPicPr>
            <a:picLocks noChangeAspect="1"/>
          </p:cNvPicPr>
          <p:nvPr/>
        </p:nvPicPr>
        <p:blipFill>
          <a:blip r:embed="rId7"/>
          <a:stretch>
            <a:fillRect/>
          </a:stretch>
        </p:blipFill>
        <p:spPr>
          <a:xfrm>
            <a:off x="10971156" y="2812426"/>
            <a:ext cx="727551" cy="911864"/>
          </a:xfrm>
          <a:prstGeom prst="rect">
            <a:avLst/>
          </a:prstGeom>
        </p:spPr>
      </p:pic>
      <p:pic>
        <p:nvPicPr>
          <p:cNvPr id="7" name="Picture 6">
            <a:extLst>
              <a:ext uri="{FF2B5EF4-FFF2-40B4-BE49-F238E27FC236}">
                <a16:creationId xmlns:a16="http://schemas.microsoft.com/office/drawing/2014/main" id="{F3E84617-8504-414A-B7C2-C06B5F18E99D}"/>
              </a:ext>
            </a:extLst>
          </p:cNvPr>
          <p:cNvPicPr>
            <a:picLocks noChangeAspect="1"/>
          </p:cNvPicPr>
          <p:nvPr/>
        </p:nvPicPr>
        <p:blipFill>
          <a:blip r:embed="rId8"/>
          <a:stretch>
            <a:fillRect/>
          </a:stretch>
        </p:blipFill>
        <p:spPr>
          <a:xfrm>
            <a:off x="10975443" y="3711591"/>
            <a:ext cx="730220" cy="739989"/>
          </a:xfrm>
          <a:prstGeom prst="rect">
            <a:avLst/>
          </a:prstGeom>
        </p:spPr>
      </p:pic>
      <p:pic>
        <p:nvPicPr>
          <p:cNvPr id="1026" name="Picture 2" descr="Principal Teresa patterson ">
            <a:extLst>
              <a:ext uri="{FF2B5EF4-FFF2-40B4-BE49-F238E27FC236}">
                <a16:creationId xmlns:a16="http://schemas.microsoft.com/office/drawing/2014/main" id="{6C831688-9EE0-42A4-BCCF-212926F20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71643" y="1875975"/>
            <a:ext cx="736277" cy="9336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erson in a suit and tie&#10;&#10;Description automatically generated">
            <a:extLst>
              <a:ext uri="{FF2B5EF4-FFF2-40B4-BE49-F238E27FC236}">
                <a16:creationId xmlns:a16="http://schemas.microsoft.com/office/drawing/2014/main" id="{1870682E-DCCF-E5D3-8106-B20B9B4143A5}"/>
              </a:ext>
            </a:extLst>
          </p:cNvPr>
          <p:cNvPicPr>
            <a:picLocks noChangeAspect="1"/>
          </p:cNvPicPr>
          <p:nvPr/>
        </p:nvPicPr>
        <p:blipFill>
          <a:blip r:embed="rId10"/>
          <a:stretch>
            <a:fillRect/>
          </a:stretch>
        </p:blipFill>
        <p:spPr>
          <a:xfrm>
            <a:off x="10978648" y="4444832"/>
            <a:ext cx="715545" cy="842546"/>
          </a:xfrm>
          <a:prstGeom prst="rect">
            <a:avLst/>
          </a:prstGeom>
        </p:spPr>
      </p:pic>
      <p:pic>
        <p:nvPicPr>
          <p:cNvPr id="1344" name="Picture 1343" descr="A close-up of a person smiling&#10;&#10;Description automatically generated">
            <a:extLst>
              <a:ext uri="{FF2B5EF4-FFF2-40B4-BE49-F238E27FC236}">
                <a16:creationId xmlns:a16="http://schemas.microsoft.com/office/drawing/2014/main" id="{F01FB378-9B2B-7F3C-EEDC-D522093BC11B}"/>
              </a:ext>
            </a:extLst>
          </p:cNvPr>
          <p:cNvPicPr>
            <a:picLocks noChangeAspect="1"/>
          </p:cNvPicPr>
          <p:nvPr/>
        </p:nvPicPr>
        <p:blipFill>
          <a:blip r:embed="rId11"/>
          <a:stretch>
            <a:fillRect/>
          </a:stretch>
        </p:blipFill>
        <p:spPr>
          <a:xfrm flipH="1">
            <a:off x="10965866" y="5300412"/>
            <a:ext cx="727743" cy="842545"/>
          </a:xfrm>
          <a:prstGeom prst="rect">
            <a:avLst/>
          </a:prstGeom>
        </p:spPr>
      </p:pic>
    </p:spTree>
    <p:extLst>
      <p:ext uri="{BB962C8B-B14F-4D97-AF65-F5344CB8AC3E}">
        <p14:creationId xmlns:p14="http://schemas.microsoft.com/office/powerpoint/2010/main" val="3948388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CD34-B589-C245-B8B3-E4F3F5FAEB57}"/>
              </a:ext>
            </a:extLst>
          </p:cNvPr>
          <p:cNvSpPr>
            <a:spLocks noGrp="1"/>
          </p:cNvSpPr>
          <p:nvPr>
            <p:ph type="title"/>
          </p:nvPr>
        </p:nvSpPr>
        <p:spPr>
          <a:xfrm>
            <a:off x="565929" y="718296"/>
            <a:ext cx="10396882" cy="1151965"/>
          </a:xfrm>
        </p:spPr>
        <p:txBody>
          <a:bodyPr>
            <a:normAutofit/>
          </a:bodyPr>
          <a:lstStyle/>
          <a:p>
            <a:r>
              <a:rPr lang="en-US" sz="3200" dirty="0"/>
              <a:t>College Research - Where do you want to go?</a:t>
            </a:r>
            <a:br>
              <a:rPr lang="en-US" sz="3200" dirty="0"/>
            </a:br>
            <a:endParaRPr lang="en-US" sz="3200" dirty="0"/>
          </a:p>
        </p:txBody>
      </p:sp>
      <p:graphicFrame>
        <p:nvGraphicFramePr>
          <p:cNvPr id="6" name="Content Placeholder 2">
            <a:extLst>
              <a:ext uri="{FF2B5EF4-FFF2-40B4-BE49-F238E27FC236}">
                <a16:creationId xmlns:a16="http://schemas.microsoft.com/office/drawing/2014/main" id="{A4A48CED-BD5B-05BE-4756-A06072AAEE7B}"/>
              </a:ext>
            </a:extLst>
          </p:cNvPr>
          <p:cNvGraphicFramePr>
            <a:graphicFrameLocks noGrp="1"/>
          </p:cNvGraphicFramePr>
          <p:nvPr>
            <p:ph sz="half" idx="1"/>
            <p:extLst>
              <p:ext uri="{D42A27DB-BD31-4B8C-83A1-F6EECF244321}">
                <p14:modId xmlns:p14="http://schemas.microsoft.com/office/powerpoint/2010/main" val="3891270369"/>
              </p:ext>
            </p:extLst>
          </p:nvPr>
        </p:nvGraphicFramePr>
        <p:xfrm>
          <a:off x="446057" y="1989464"/>
          <a:ext cx="5318313" cy="4684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6D712F7-C7AF-CD4B-9817-149778438189}"/>
              </a:ext>
            </a:extLst>
          </p:cNvPr>
          <p:cNvSpPr>
            <a:spLocks noGrp="1"/>
          </p:cNvSpPr>
          <p:nvPr>
            <p:ph sz="half" idx="2"/>
          </p:nvPr>
        </p:nvSpPr>
        <p:spPr>
          <a:xfrm>
            <a:off x="6307759" y="2006435"/>
            <a:ext cx="5318311" cy="4667910"/>
          </a:xfrm>
        </p:spPr>
        <p:txBody>
          <a:bodyPr>
            <a:noAutofit/>
          </a:bodyPr>
          <a:lstStyle/>
          <a:p>
            <a:pPr>
              <a:buFont typeface="Wingdings" pitchFamily="2" charset="2"/>
              <a:buChar char="ü"/>
            </a:pPr>
            <a:r>
              <a:rPr lang="en-US" sz="1800" dirty="0">
                <a:latin typeface="Calibri" panose="020F0502020204030204" pitchFamily="34" charset="0"/>
                <a:cs typeface="Calibri" panose="020F0502020204030204" pitchFamily="34" charset="0"/>
              </a:rPr>
              <a:t>Is this college a good fit for me?</a:t>
            </a:r>
          </a:p>
          <a:p>
            <a:pPr lvl="1">
              <a:buFont typeface="Wingdings" pitchFamily="2" charset="2"/>
              <a:buChar char="ü"/>
            </a:pPr>
            <a:r>
              <a:rPr lang="en-US" dirty="0">
                <a:latin typeface="Calibri" panose="020F0502020204030204" pitchFamily="34" charset="0"/>
                <a:cs typeface="Calibri" panose="020F0502020204030204" pitchFamily="34" charset="0"/>
              </a:rPr>
              <a:t>Do they have my major?</a:t>
            </a:r>
          </a:p>
          <a:p>
            <a:pPr lvl="1">
              <a:buFont typeface="Wingdings" pitchFamily="2" charset="2"/>
              <a:buChar char="ü"/>
            </a:pPr>
            <a:r>
              <a:rPr lang="en-US" dirty="0">
                <a:latin typeface="Calibri" panose="020F0502020204030204" pitchFamily="34" charset="0"/>
                <a:cs typeface="Calibri" panose="020F0502020204030204" pitchFamily="34" charset="0"/>
              </a:rPr>
              <a:t>SAT?</a:t>
            </a:r>
          </a:p>
          <a:p>
            <a:pPr lvl="1">
              <a:buFont typeface="Wingdings" pitchFamily="2" charset="2"/>
              <a:buChar char="ü"/>
            </a:pPr>
            <a:r>
              <a:rPr lang="en-US" dirty="0">
                <a:latin typeface="Calibri" panose="020F0502020204030204" pitchFamily="34" charset="0"/>
                <a:cs typeface="Calibri" panose="020F0502020204030204" pitchFamily="34" charset="0"/>
              </a:rPr>
              <a:t>ACT?</a:t>
            </a:r>
          </a:p>
          <a:p>
            <a:pPr lvl="1">
              <a:buFont typeface="Wingdings" pitchFamily="2" charset="2"/>
              <a:buChar char="ü"/>
            </a:pPr>
            <a:r>
              <a:rPr lang="en-US" dirty="0">
                <a:latin typeface="Calibri" panose="020F0502020204030204" pitchFamily="34" charset="0"/>
                <a:cs typeface="Calibri" panose="020F0502020204030204" pitchFamily="34" charset="0"/>
              </a:rPr>
              <a:t>GPA?</a:t>
            </a:r>
          </a:p>
          <a:p>
            <a:pPr lvl="1">
              <a:buFont typeface="Wingdings" pitchFamily="2" charset="2"/>
              <a:buChar char="ü"/>
            </a:pPr>
            <a:r>
              <a:rPr lang="en-US" dirty="0">
                <a:latin typeface="Calibri" panose="020F0502020204030204" pitchFamily="34" charset="0"/>
                <a:cs typeface="Calibri" panose="020F0502020204030204" pitchFamily="34" charset="0"/>
              </a:rPr>
              <a:t>LOCATION?</a:t>
            </a:r>
          </a:p>
          <a:p>
            <a:pPr lvl="1">
              <a:buFont typeface="Wingdings" pitchFamily="2" charset="2"/>
              <a:buChar char="ü"/>
            </a:pPr>
            <a:r>
              <a:rPr lang="en-US" dirty="0">
                <a:latin typeface="Calibri" panose="020F0502020204030204" pitchFamily="34" charset="0"/>
                <a:cs typeface="Calibri" panose="020F0502020204030204" pitchFamily="34" charset="0"/>
              </a:rPr>
              <a:t>Is the price tag realistic?</a:t>
            </a:r>
          </a:p>
          <a:p>
            <a:pPr lvl="1">
              <a:buFont typeface="Wingdings" pitchFamily="2" charset="2"/>
              <a:buChar char="ü"/>
            </a:pPr>
            <a:r>
              <a:rPr lang="en-US" dirty="0">
                <a:latin typeface="Calibri" panose="020F0502020204030204" pitchFamily="34" charset="0"/>
                <a:cs typeface="Calibri" panose="020F0502020204030204" pitchFamily="34" charset="0"/>
              </a:rPr>
              <a:t>What is their 4-year graduation rate?</a:t>
            </a:r>
          </a:p>
          <a:p>
            <a:pPr lvl="1">
              <a:buFont typeface="Wingdings" pitchFamily="2" charset="2"/>
              <a:buChar char="ü"/>
            </a:pPr>
            <a:r>
              <a:rPr lang="en-US" dirty="0">
                <a:latin typeface="Calibri" panose="020F0502020204030204" pitchFamily="34" charset="0"/>
                <a:cs typeface="Calibri" panose="020F0502020204030204" pitchFamily="34" charset="0"/>
              </a:rPr>
              <a:t>What is their avg freshman retention rate?</a:t>
            </a:r>
          </a:p>
          <a:p>
            <a:pPr lvl="1">
              <a:buFont typeface="Wingdings" pitchFamily="2" charset="2"/>
              <a:buChar char="ü"/>
            </a:pPr>
            <a:r>
              <a:rPr lang="en-US" dirty="0">
                <a:latin typeface="Calibri" panose="020F0502020204030204" pitchFamily="34" charset="0"/>
                <a:cs typeface="Calibri" panose="020F0502020204030204" pitchFamily="34" charset="0"/>
              </a:rPr>
              <a:t>Are there options for study abroad?</a:t>
            </a:r>
          </a:p>
          <a:p>
            <a:pPr lvl="1">
              <a:buFont typeface="Wingdings" pitchFamily="2" charset="2"/>
              <a:buChar char="ü"/>
            </a:pPr>
            <a:r>
              <a:rPr lang="en-US" dirty="0">
                <a:latin typeface="Calibri" panose="020F0502020204030204" pitchFamily="34" charset="0"/>
                <a:cs typeface="Calibri" panose="020F0502020204030204" pitchFamily="34" charset="0"/>
              </a:rPr>
              <a:t>Are their students employed upon graduation?</a:t>
            </a:r>
          </a:p>
        </p:txBody>
      </p:sp>
    </p:spTree>
    <p:extLst>
      <p:ext uri="{BB962C8B-B14F-4D97-AF65-F5344CB8AC3E}">
        <p14:creationId xmlns:p14="http://schemas.microsoft.com/office/powerpoint/2010/main" val="89034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rPr>
              <a:t>College Admissions-Applications</a:t>
            </a:r>
            <a:endParaRPr lang="en-US" dirty="0">
              <a:effectLst>
                <a:outerShdw blurRad="38100" dist="38100" dir="2700000" algn="tl">
                  <a:srgbClr val="000000">
                    <a:alpha val="43137"/>
                  </a:srgbClr>
                </a:outerShdw>
              </a:effectLst>
            </a:endParaRPr>
          </a:p>
        </p:txBody>
      </p:sp>
      <p:graphicFrame>
        <p:nvGraphicFramePr>
          <p:cNvPr id="7" name="Content Placeholder 2">
            <a:extLst>
              <a:ext uri="{FF2B5EF4-FFF2-40B4-BE49-F238E27FC236}">
                <a16:creationId xmlns:a16="http://schemas.microsoft.com/office/drawing/2014/main" id="{0F69CAB7-7BCA-FD00-2036-FBDD0B481354}"/>
              </a:ext>
            </a:extLst>
          </p:cNvPr>
          <p:cNvGraphicFramePr>
            <a:graphicFrameLocks noGrp="1"/>
          </p:cNvGraphicFramePr>
          <p:nvPr>
            <p:ph idx="1"/>
            <p:extLst>
              <p:ext uri="{D42A27DB-BD31-4B8C-83A1-F6EECF244321}">
                <p14:modId xmlns:p14="http://schemas.microsoft.com/office/powerpoint/2010/main" val="1372686264"/>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55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erson holding mouse">
            <a:extLst>
              <a:ext uri="{FF2B5EF4-FFF2-40B4-BE49-F238E27FC236}">
                <a16:creationId xmlns:a16="http://schemas.microsoft.com/office/drawing/2014/main" id="{AC6E7CF5-C5D0-B5F2-7307-DD0B9945C71B}"/>
              </a:ext>
            </a:extLst>
          </p:cNvPr>
          <p:cNvPicPr>
            <a:picLocks noChangeAspect="1"/>
          </p:cNvPicPr>
          <p:nvPr/>
        </p:nvPicPr>
        <p:blipFill rotWithShape="1">
          <a:blip r:embed="rId2"/>
          <a:srcRect t="17010" r="9091" b="6381"/>
          <a:stretch/>
        </p:blipFill>
        <p:spPr>
          <a:xfrm>
            <a:off x="20" y="10"/>
            <a:ext cx="12191980" cy="6857990"/>
          </a:xfrm>
          <a:prstGeom prst="rect">
            <a:avLst/>
          </a:prstGeom>
        </p:spPr>
      </p:pic>
      <p:grpSp>
        <p:nvGrpSpPr>
          <p:cNvPr id="24"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a:extLst>
              <a:ext uri="{FF2B5EF4-FFF2-40B4-BE49-F238E27FC236}">
                <a16:creationId xmlns:a16="http://schemas.microsoft.com/office/drawing/2014/main" id="{697E9AFC-B934-2140-8BAB-2897F15589CF}"/>
              </a:ext>
            </a:extLst>
          </p:cNvPr>
          <p:cNvSpPr>
            <a:spLocks noGrp="1"/>
          </p:cNvSpPr>
          <p:nvPr>
            <p:ph type="title"/>
          </p:nvPr>
        </p:nvSpPr>
        <p:spPr>
          <a:xfrm>
            <a:off x="584200" y="1006956"/>
            <a:ext cx="7213600" cy="1372177"/>
          </a:xfrm>
        </p:spPr>
        <p:txBody>
          <a:bodyPr anchor="ctr">
            <a:normAutofit/>
          </a:bodyPr>
          <a:lstStyle/>
          <a:p>
            <a:r>
              <a:rPr lang="en-US">
                <a:latin typeface="Calibri" panose="020F0502020204030204" pitchFamily="34" charset="0"/>
                <a:cs typeface="Calibri" panose="020F0502020204030204" pitchFamily="34" charset="0"/>
              </a:rPr>
              <a:t>Application to do list</a:t>
            </a:r>
          </a:p>
        </p:txBody>
      </p:sp>
      <p:sp>
        <p:nvSpPr>
          <p:cNvPr id="6" name="Content Placeholder 5">
            <a:extLst>
              <a:ext uri="{FF2B5EF4-FFF2-40B4-BE49-F238E27FC236}">
                <a16:creationId xmlns:a16="http://schemas.microsoft.com/office/drawing/2014/main" id="{B8E8758B-7E83-2F47-A2CC-21D0FCD5F7D2}"/>
              </a:ext>
            </a:extLst>
          </p:cNvPr>
          <p:cNvSpPr>
            <a:spLocks noGrp="1"/>
          </p:cNvSpPr>
          <p:nvPr>
            <p:ph idx="1"/>
          </p:nvPr>
        </p:nvSpPr>
        <p:spPr>
          <a:xfrm>
            <a:off x="581192" y="2438399"/>
            <a:ext cx="7216607" cy="3564467"/>
          </a:xfrm>
        </p:spPr>
        <p:txBody>
          <a:bodyPr>
            <a:normAutofit lnSpcReduction="10000"/>
          </a:bodyPr>
          <a:lstStyle/>
          <a:p>
            <a:pPr marL="457200"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Submit an application online</a:t>
            </a:r>
          </a:p>
          <a:p>
            <a:pPr marL="914400" lvl="1"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If using Common App – have to connect CA to NAVIANCE</a:t>
            </a:r>
          </a:p>
          <a:p>
            <a:pPr marL="457200"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Be aware of application deadlines</a:t>
            </a:r>
          </a:p>
          <a:p>
            <a:pPr marL="1371600" lvl="2"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Early Decision</a:t>
            </a:r>
          </a:p>
          <a:p>
            <a:pPr marL="1371600" lvl="2"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Early Action /Early Action Restrictive</a:t>
            </a:r>
          </a:p>
          <a:p>
            <a:pPr marL="1371600" lvl="2"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Regular decision</a:t>
            </a:r>
          </a:p>
          <a:p>
            <a:pPr marL="457200"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Send your SAT/ACT scores through the testing agency</a:t>
            </a:r>
          </a:p>
          <a:p>
            <a:pPr marL="457200"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Request/Send Transcripts </a:t>
            </a:r>
          </a:p>
          <a:p>
            <a:pPr marL="457200"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Are letters of recommendation needed?</a:t>
            </a:r>
          </a:p>
          <a:p>
            <a:pPr marL="914400" lvl="1"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Ask a minimum of 3 weeks before the deadline</a:t>
            </a:r>
          </a:p>
          <a:p>
            <a:pPr marL="457200" indent="-457200">
              <a:lnSpc>
                <a:spcPct val="90000"/>
              </a:lnSpc>
              <a:buFont typeface="+mj-lt"/>
              <a:buAutoNum type="arabicPeriod"/>
            </a:pPr>
            <a:r>
              <a:rPr lang="en-US" sz="1500" dirty="0">
                <a:solidFill>
                  <a:schemeClr val="bg1"/>
                </a:solidFill>
                <a:latin typeface="Calibri" panose="020F0502020204030204" pitchFamily="34" charset="0"/>
                <a:cs typeface="Calibri" panose="020F0502020204030204" pitchFamily="34" charset="0"/>
              </a:rPr>
              <a:t>SSAR/SPARK</a:t>
            </a:r>
          </a:p>
        </p:txBody>
      </p:sp>
    </p:spTree>
    <p:extLst>
      <p:ext uri="{BB962C8B-B14F-4D97-AF65-F5344CB8AC3E}">
        <p14:creationId xmlns:p14="http://schemas.microsoft.com/office/powerpoint/2010/main" val="283709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C5A85A-31D9-0745-AA86-EE0D6A2EB9E6}"/>
              </a:ext>
            </a:extLst>
          </p:cNvPr>
          <p:cNvSpPr>
            <a:spLocks noGrp="1"/>
          </p:cNvSpPr>
          <p:nvPr>
            <p:ph type="title"/>
          </p:nvPr>
        </p:nvSpPr>
        <p:spPr>
          <a:xfrm>
            <a:off x="685800" y="685800"/>
            <a:ext cx="10792837" cy="1151965"/>
          </a:xfrm>
        </p:spPr>
        <p:txBody>
          <a:bodyPr vert="horz" lIns="91440" tIns="45720" rIns="91440" bIns="45720" rtlCol="0" anchor="ctr">
            <a:normAutofit/>
          </a:bodyPr>
          <a:lstStyle/>
          <a:p>
            <a:r>
              <a:rPr lang="en-US" sz="5400">
                <a:solidFill>
                  <a:schemeClr val="accent1">
                    <a:lumMod val="60000"/>
                    <a:lumOff val="40000"/>
                  </a:schemeClr>
                </a:solidFill>
              </a:rPr>
              <a:t>Types of Decisions</a:t>
            </a:r>
          </a:p>
        </p:txBody>
      </p:sp>
      <p:graphicFrame>
        <p:nvGraphicFramePr>
          <p:cNvPr id="9" name="Content Placeholder 5">
            <a:extLst>
              <a:ext uri="{FF2B5EF4-FFF2-40B4-BE49-F238E27FC236}">
                <a16:creationId xmlns:a16="http://schemas.microsoft.com/office/drawing/2014/main" id="{DFC3CD11-253F-4995-8CCC-A65EC045E3E3}"/>
              </a:ext>
            </a:extLst>
          </p:cNvPr>
          <p:cNvGraphicFramePr>
            <a:graphicFrameLocks noGrp="1"/>
          </p:cNvGraphicFramePr>
          <p:nvPr>
            <p:ph idx="1"/>
            <p:extLst>
              <p:ext uri="{D42A27DB-BD31-4B8C-83A1-F6EECF244321}">
                <p14:modId xmlns:p14="http://schemas.microsoft.com/office/powerpoint/2010/main" val="2093412632"/>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92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A65A788-D2A9-7DDA-44B7-775EE8A7F01C}"/>
              </a:ext>
            </a:extLst>
          </p:cNvPr>
          <p:cNvPicPr>
            <a:picLocks noChangeAspect="1"/>
          </p:cNvPicPr>
          <p:nvPr/>
        </p:nvPicPr>
        <p:blipFill rotWithShape="1">
          <a:blip r:embed="rId2">
            <a:duotone>
              <a:schemeClr val="bg2">
                <a:shade val="45000"/>
                <a:satMod val="135000"/>
              </a:schemeClr>
              <a:prstClr val="white"/>
            </a:duotone>
            <a:alphaModFix amt="35000"/>
          </a:blip>
          <a:srcRect t="7754" b="7977"/>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069336C2-2A07-B9DE-2596-AC4067B650E6}"/>
              </a:ext>
            </a:extLst>
          </p:cNvPr>
          <p:cNvSpPr>
            <a:spLocks noGrp="1"/>
          </p:cNvSpPr>
          <p:nvPr>
            <p:ph type="title"/>
          </p:nvPr>
        </p:nvSpPr>
        <p:spPr>
          <a:xfrm>
            <a:off x="581192" y="702156"/>
            <a:ext cx="11029616" cy="1013800"/>
          </a:xfrm>
        </p:spPr>
        <p:txBody>
          <a:bodyPr vert="horz" lIns="91440" tIns="45720" rIns="91440" bIns="45720" rtlCol="0" anchor="b">
            <a:normAutofit/>
          </a:bodyPr>
          <a:lstStyle/>
          <a:p>
            <a:pPr algn="l">
              <a:lnSpc>
                <a:spcPct val="90000"/>
              </a:lnSpc>
              <a:spcBef>
                <a:spcPct val="0"/>
              </a:spcBef>
            </a:pPr>
            <a:r>
              <a:rPr lang="en-US" sz="2200" b="0"/>
              <a:t>SSAR </a:t>
            </a:r>
            <a:br>
              <a:rPr lang="en-US" sz="2200" b="0"/>
            </a:br>
            <a:r>
              <a:rPr lang="en-US" sz="2200" b="0"/>
              <a:t>Self-reported Student Academic Record</a:t>
            </a:r>
            <a:br>
              <a:rPr lang="en-US" sz="2200" b="0"/>
            </a:br>
            <a:endParaRPr lang="en-US" sz="2200" b="0"/>
          </a:p>
        </p:txBody>
      </p:sp>
      <p:grpSp>
        <p:nvGrpSpPr>
          <p:cNvPr id="30" name="Group 29">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1" name="Rectangle 30">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1" name="Text Placeholder 10">
            <a:extLst>
              <a:ext uri="{FF2B5EF4-FFF2-40B4-BE49-F238E27FC236}">
                <a16:creationId xmlns:a16="http://schemas.microsoft.com/office/drawing/2014/main" id="{BA63C9B5-1F8B-0472-0BED-E8605703C215}"/>
              </a:ext>
            </a:extLst>
          </p:cNvPr>
          <p:cNvSpPr>
            <a:spLocks noGrp="1"/>
          </p:cNvSpPr>
          <p:nvPr>
            <p:ph type="body" idx="1"/>
          </p:nvPr>
        </p:nvSpPr>
        <p:spPr>
          <a:xfrm>
            <a:off x="581192" y="2180496"/>
            <a:ext cx="11029615" cy="3678303"/>
          </a:xfrm>
        </p:spPr>
        <p:txBody>
          <a:bodyPr vert="horz" lIns="91440" tIns="45720" rIns="91440" bIns="45720" rtlCol="0" anchor="ctr">
            <a:normAutofit/>
          </a:bodyPr>
          <a:lstStyle/>
          <a:p>
            <a:pPr marL="186262" indent="0">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Participating colleges/universities: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Flagler College</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Florida A &amp; M University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Florida Atlantic University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Florida Polytechnic University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Florida State University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New College of Florida</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University of North Florida</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University of Florida</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University of South Florida</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300" dirty="0">
                <a:solidFill>
                  <a:schemeClr val="tx2"/>
                </a:solidFill>
              </a:rPr>
              <a:t>University of West Florida</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dirty="0">
              <a:solidFill>
                <a:schemeClr val="tx2"/>
              </a:solidFill>
            </a:endParaRPr>
          </a:p>
        </p:txBody>
      </p:sp>
      <p:sp>
        <p:nvSpPr>
          <p:cNvPr id="4" name="Slide Number Placeholder 3">
            <a:extLst>
              <a:ext uri="{FF2B5EF4-FFF2-40B4-BE49-F238E27FC236}">
                <a16:creationId xmlns:a16="http://schemas.microsoft.com/office/drawing/2014/main" id="{6E3D37CD-BA3F-4107-4D4E-AEB79AA243FD}"/>
              </a:ext>
            </a:extLst>
          </p:cNvPr>
          <p:cNvSpPr>
            <a:spLocks noGrp="1"/>
          </p:cNvSpPr>
          <p:nvPr>
            <p:ph type="sldNum" idx="12"/>
          </p:nvPr>
        </p:nvSpPr>
        <p:spPr>
          <a:xfrm>
            <a:off x="10558300" y="5956137"/>
            <a:ext cx="1052508" cy="365125"/>
          </a:xfrm>
        </p:spPr>
        <p:txBody>
          <a:bodyPr vert="horz" lIns="91440" tIns="45720" rIns="91440" bIns="45720" rtlCol="0" anchor="ctr">
            <a:normAutofit/>
          </a:bodyPr>
          <a:lstStyle/>
          <a:p>
            <a:pPr>
              <a:spcAft>
                <a:spcPts val="600"/>
              </a:spcAft>
            </a:pPr>
            <a:fld id="{00000000-1234-1234-1234-123412341234}" type="slidenum">
              <a:rPr lang="en-US" sz="900" smtClean="0">
                <a:latin typeface="+mn-lt"/>
                <a:ea typeface="+mn-ea"/>
                <a:cs typeface="+mn-cs"/>
              </a:rPr>
              <a:pPr>
                <a:spcAft>
                  <a:spcPts val="600"/>
                </a:spcAft>
              </a:pPr>
              <a:t>24</a:t>
            </a:fld>
            <a:endParaRPr lang="en-US" sz="900">
              <a:latin typeface="+mn-lt"/>
              <a:ea typeface="+mn-ea"/>
              <a:cs typeface="+mn-cs"/>
            </a:endParaRPr>
          </a:p>
        </p:txBody>
      </p:sp>
      <p:sp>
        <p:nvSpPr>
          <p:cNvPr id="12" name="TextBox 11">
            <a:extLst>
              <a:ext uri="{FF2B5EF4-FFF2-40B4-BE49-F238E27FC236}">
                <a16:creationId xmlns:a16="http://schemas.microsoft.com/office/drawing/2014/main" id="{35D413ED-8F90-3DF3-EF3A-AC68F5F578E5}"/>
              </a:ext>
            </a:extLst>
          </p:cNvPr>
          <p:cNvSpPr txBox="1"/>
          <p:nvPr/>
        </p:nvSpPr>
        <p:spPr>
          <a:xfrm>
            <a:off x="6589778" y="2422708"/>
            <a:ext cx="3973285" cy="3724096"/>
          </a:xfrm>
          <a:prstGeom prst="rect">
            <a:avLst/>
          </a:prstGeom>
          <a:noFill/>
        </p:spPr>
        <p:txBody>
          <a:bodyPr wrap="square" rtlCol="0">
            <a:spAutoFit/>
          </a:bodyPr>
          <a:lstStyle/>
          <a:p>
            <a:pPr>
              <a:spcAft>
                <a:spcPts val="600"/>
              </a:spcAft>
            </a:pPr>
            <a:r>
              <a:rPr lang="en-US" sz="2400" dirty="0">
                <a:hlinkClick r:id="rId3"/>
              </a:rPr>
              <a:t>https://ssar.selfreportedtranscript.com/Login.aspx</a:t>
            </a:r>
            <a:endParaRPr lang="en-US" sz="2400"/>
          </a:p>
          <a:p>
            <a:pPr>
              <a:spcAft>
                <a:spcPts val="600"/>
              </a:spcAft>
            </a:pPr>
            <a:endParaRPr lang="en-US" sz="2400"/>
          </a:p>
          <a:p>
            <a:pPr>
              <a:spcAft>
                <a:spcPts val="600"/>
              </a:spcAft>
            </a:pPr>
            <a:r>
              <a:rPr lang="en-US" sz="2400" dirty="0"/>
              <a:t>FSU has the best help page for anything and everything to do with the SSAR:</a:t>
            </a:r>
            <a:endParaRPr lang="en-US" sz="2400"/>
          </a:p>
          <a:p>
            <a:pPr>
              <a:spcAft>
                <a:spcPts val="600"/>
              </a:spcAft>
            </a:pPr>
            <a:endParaRPr lang="en-US" sz="2400"/>
          </a:p>
          <a:p>
            <a:pPr>
              <a:spcAft>
                <a:spcPts val="600"/>
              </a:spcAft>
            </a:pPr>
            <a:r>
              <a:rPr lang="en-US" sz="2400" dirty="0"/>
              <a:t>https://admissions.fsu.edu/first-year/ssar/</a:t>
            </a:r>
            <a:endParaRPr lang="en-US" sz="2400"/>
          </a:p>
        </p:txBody>
      </p:sp>
    </p:spTree>
    <p:extLst>
      <p:ext uri="{BB962C8B-B14F-4D97-AF65-F5344CB8AC3E}">
        <p14:creationId xmlns:p14="http://schemas.microsoft.com/office/powerpoint/2010/main" val="987999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0644-F469-994F-B69D-097BB40BEC37}"/>
              </a:ext>
            </a:extLst>
          </p:cNvPr>
          <p:cNvSpPr>
            <a:spLocks noGrp="1"/>
          </p:cNvSpPr>
          <p:nvPr>
            <p:ph type="title"/>
          </p:nvPr>
        </p:nvSpPr>
        <p:spPr>
          <a:xfrm>
            <a:off x="1078524" y="1231506"/>
            <a:ext cx="6145284" cy="4394988"/>
          </a:xfrm>
        </p:spPr>
        <p:txBody>
          <a:bodyPr vert="horz" lIns="91440" tIns="45720" rIns="91440" bIns="45720" rtlCol="0" anchor="ctr">
            <a:normAutofit/>
          </a:bodyPr>
          <a:lstStyle/>
          <a:p>
            <a:pPr algn="r"/>
            <a:r>
              <a:rPr lang="en-US" sz="4800" dirty="0"/>
              <a:t>Letters of Recommendation</a:t>
            </a:r>
          </a:p>
        </p:txBody>
      </p:sp>
      <p:graphicFrame>
        <p:nvGraphicFramePr>
          <p:cNvPr id="5" name="Text Placeholder 2">
            <a:extLst>
              <a:ext uri="{FF2B5EF4-FFF2-40B4-BE49-F238E27FC236}">
                <a16:creationId xmlns:a16="http://schemas.microsoft.com/office/drawing/2014/main" id="{344D5A2E-EDB9-3FEF-4E94-C77E776B0924}"/>
              </a:ext>
            </a:extLst>
          </p:cNvPr>
          <p:cNvGraphicFramePr/>
          <p:nvPr>
            <p:extLst>
              <p:ext uri="{D42A27DB-BD31-4B8C-83A1-F6EECF244321}">
                <p14:modId xmlns:p14="http://schemas.microsoft.com/office/powerpoint/2010/main" val="470920900"/>
              </p:ext>
            </p:extLst>
          </p:nvPr>
        </p:nvGraphicFramePr>
        <p:xfrm>
          <a:off x="7867275" y="327932"/>
          <a:ext cx="3410325" cy="573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94051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5D3F1B4B-E892-8745-918C-C00CF5780D2E}"/>
              </a:ext>
            </a:extLst>
          </p:cNvPr>
          <p:cNvSpPr>
            <a:spLocks noGrp="1"/>
          </p:cNvSpPr>
          <p:nvPr>
            <p:ph type="title"/>
          </p:nvPr>
        </p:nvSpPr>
        <p:spPr>
          <a:xfrm>
            <a:off x="803189" y="1209184"/>
            <a:ext cx="3089189" cy="4734416"/>
          </a:xfrm>
        </p:spPr>
        <p:txBody>
          <a:bodyPr vert="horz" lIns="91440" tIns="45720" rIns="91440" bIns="45720" rtlCol="0" anchor="ctr">
            <a:normAutofit/>
          </a:bodyPr>
          <a:lstStyle/>
          <a:p>
            <a:pPr>
              <a:lnSpc>
                <a:spcPct val="90000"/>
              </a:lnSpc>
            </a:pPr>
            <a:r>
              <a:rPr lang="en-US" sz="1800"/>
              <a:t>FERPA </a:t>
            </a:r>
            <a:br>
              <a:rPr lang="en-US" sz="1800"/>
            </a:br>
            <a:br>
              <a:rPr lang="en-US" sz="1800"/>
            </a:br>
            <a:r>
              <a:rPr lang="en-US" sz="1800"/>
              <a:t>Under the terms of the Family Educational Rights and Privacy Act (FERPA), you can review letters of recommendation and use accompanying forms after you enroll at a postsecondary institution and only if that institution saves the documents post-enrollment.  </a:t>
            </a:r>
            <a:br>
              <a:rPr lang="en-US" sz="1800"/>
            </a:br>
            <a:endParaRPr lang="en-US" sz="1800"/>
          </a:p>
        </p:txBody>
      </p:sp>
      <p:sp>
        <p:nvSpPr>
          <p:cNvPr id="89" name="Rectangle 88">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 name="Text Placeholder 4">
            <a:extLst>
              <a:ext uri="{FF2B5EF4-FFF2-40B4-BE49-F238E27FC236}">
                <a16:creationId xmlns:a16="http://schemas.microsoft.com/office/drawing/2014/main" id="{2E2D078D-49A3-535F-79EE-B61B3A3ACA8B}"/>
              </a:ext>
            </a:extLst>
          </p:cNvPr>
          <p:cNvGraphicFramePr>
            <a:graphicFrameLocks noGrp="1"/>
          </p:cNvGraphicFramePr>
          <p:nvPr>
            <p:ph sz="half" idx="1"/>
            <p:extLst>
              <p:ext uri="{D42A27DB-BD31-4B8C-83A1-F6EECF244321}">
                <p14:modId xmlns:p14="http://schemas.microsoft.com/office/powerpoint/2010/main" val="3854066854"/>
              </p:ext>
            </p:extLst>
          </p:nvPr>
        </p:nvGraphicFramePr>
        <p:xfrm>
          <a:off x="4561870" y="723899"/>
          <a:ext cx="7183597" cy="566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51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EA406-8E5D-9240-8938-FA921CB90D7B}"/>
              </a:ext>
            </a:extLst>
          </p:cNvPr>
          <p:cNvSpPr>
            <a:spLocks noGrp="1"/>
          </p:cNvSpPr>
          <p:nvPr>
            <p:ph type="title"/>
          </p:nvPr>
        </p:nvSpPr>
        <p:spPr>
          <a:xfrm>
            <a:off x="4382724" y="702156"/>
            <a:ext cx="7225075" cy="1013800"/>
          </a:xfrm>
        </p:spPr>
        <p:txBody>
          <a:bodyPr vert="horz" lIns="91440" tIns="45720" rIns="91440" bIns="45720" rtlCol="0" anchor="b">
            <a:normAutofit/>
          </a:bodyPr>
          <a:lstStyle/>
          <a:p>
            <a:r>
              <a:rPr lang="en-US" sz="2800" dirty="0">
                <a:solidFill>
                  <a:schemeClr val="accent1"/>
                </a:solidFill>
              </a:rPr>
              <a:t>transcripts</a:t>
            </a:r>
          </a:p>
        </p:txBody>
      </p:sp>
      <p:grpSp>
        <p:nvGrpSpPr>
          <p:cNvPr id="20" name="Group 19">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 name="Rectangle 20">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Pen placed on top of a signature line">
            <a:extLst>
              <a:ext uri="{FF2B5EF4-FFF2-40B4-BE49-F238E27FC236}">
                <a16:creationId xmlns:a16="http://schemas.microsoft.com/office/drawing/2014/main" id="{A5212747-5673-5688-E96E-6A688DC19E69}"/>
              </a:ext>
            </a:extLst>
          </p:cNvPr>
          <p:cNvPicPr>
            <a:picLocks noChangeAspect="1"/>
          </p:cNvPicPr>
          <p:nvPr/>
        </p:nvPicPr>
        <p:blipFill rotWithShape="1">
          <a:blip r:embed="rId2"/>
          <a:srcRect l="53595" r="3836" b="-2"/>
          <a:stretch/>
        </p:blipFill>
        <p:spPr>
          <a:xfrm>
            <a:off x="448732" y="600075"/>
            <a:ext cx="3683001" cy="5775325"/>
          </a:xfrm>
          <a:prstGeom prst="rect">
            <a:avLst/>
          </a:prstGeom>
        </p:spPr>
      </p:pic>
      <p:sp>
        <p:nvSpPr>
          <p:cNvPr id="3" name="Content Placeholder 2">
            <a:extLst>
              <a:ext uri="{FF2B5EF4-FFF2-40B4-BE49-F238E27FC236}">
                <a16:creationId xmlns:a16="http://schemas.microsoft.com/office/drawing/2014/main" id="{878065ED-22B5-6249-B3EB-86A20391A0A0}"/>
              </a:ext>
            </a:extLst>
          </p:cNvPr>
          <p:cNvSpPr>
            <a:spLocks noGrp="1"/>
          </p:cNvSpPr>
          <p:nvPr>
            <p:ph idx="1"/>
          </p:nvPr>
        </p:nvSpPr>
        <p:spPr>
          <a:xfrm>
            <a:off x="4382726" y="1896533"/>
            <a:ext cx="7225074" cy="3962266"/>
          </a:xfrm>
        </p:spPr>
        <p:txBody>
          <a:bodyPr vert="horz" lIns="91440" tIns="45720" rIns="91440" bIns="45720" rtlCol="0" anchor="ctr">
            <a:normAutofit/>
          </a:bodyPr>
          <a:lstStyle/>
          <a:p>
            <a:r>
              <a:rPr lang="en-US" dirty="0"/>
              <a:t>What is on my transcript?</a:t>
            </a:r>
          </a:p>
          <a:p>
            <a:r>
              <a:rPr lang="en-US" dirty="0"/>
              <a:t>Can submit application prior to sending transcripts</a:t>
            </a:r>
          </a:p>
          <a:p>
            <a:r>
              <a:rPr lang="en-US" dirty="0"/>
              <a:t>Hard Copy - see Ms. Garos- $1 </a:t>
            </a:r>
          </a:p>
          <a:p>
            <a:pPr lvl="1"/>
            <a:r>
              <a:rPr lang="en-US" dirty="0"/>
              <a:t>(garost@pcsb.org)</a:t>
            </a:r>
          </a:p>
          <a:p>
            <a:r>
              <a:rPr lang="en-US" dirty="0"/>
              <a:t>Naviance (common app) – counselor does it &amp; Free</a:t>
            </a:r>
          </a:p>
          <a:p>
            <a:r>
              <a:rPr lang="en-US" dirty="0"/>
              <a:t>Through applications – counselor does it &amp; free</a:t>
            </a:r>
          </a:p>
          <a:p>
            <a:r>
              <a:rPr lang="en-US" dirty="0"/>
              <a:t>SSAR/SPARK – YOU DO IT &amp; FREE</a:t>
            </a:r>
          </a:p>
        </p:txBody>
      </p:sp>
    </p:spTree>
    <p:extLst>
      <p:ext uri="{BB962C8B-B14F-4D97-AF65-F5344CB8AC3E}">
        <p14:creationId xmlns:p14="http://schemas.microsoft.com/office/powerpoint/2010/main" val="1484310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C8B8A6-2EB2-7ED9-03E7-33E9C662A419}"/>
              </a:ext>
            </a:extLst>
          </p:cNvPr>
          <p:cNvSpPr>
            <a:spLocks noGrp="1"/>
          </p:cNvSpPr>
          <p:nvPr>
            <p:ph type="title"/>
          </p:nvPr>
        </p:nvSpPr>
        <p:spPr>
          <a:xfrm>
            <a:off x="683868" y="109817"/>
            <a:ext cx="10396882" cy="1151965"/>
          </a:xfrm>
        </p:spPr>
        <p:txBody>
          <a:bodyPr>
            <a:normAutofit/>
          </a:bodyPr>
          <a:lstStyle/>
          <a:p>
            <a:r>
              <a:rPr lang="en-US" dirty="0">
                <a:solidFill>
                  <a:schemeClr val="tx1"/>
                </a:solidFill>
              </a:rPr>
              <a:t>timeline</a:t>
            </a:r>
          </a:p>
        </p:txBody>
      </p:sp>
      <p:graphicFrame>
        <p:nvGraphicFramePr>
          <p:cNvPr id="11" name="Content Placeholder 2">
            <a:extLst>
              <a:ext uri="{FF2B5EF4-FFF2-40B4-BE49-F238E27FC236}">
                <a16:creationId xmlns:a16="http://schemas.microsoft.com/office/drawing/2014/main" id="{F4B770DD-D4DA-0E26-8F33-B8084F56E553}"/>
              </a:ext>
            </a:extLst>
          </p:cNvPr>
          <p:cNvGraphicFramePr>
            <a:graphicFrameLocks noGrp="1"/>
          </p:cNvGraphicFramePr>
          <p:nvPr>
            <p:ph sz="quarter" idx="13"/>
            <p:extLst>
              <p:ext uri="{D42A27DB-BD31-4B8C-83A1-F6EECF244321}">
                <p14:modId xmlns:p14="http://schemas.microsoft.com/office/powerpoint/2010/main" val="3504239789"/>
              </p:ext>
            </p:extLst>
          </p:nvPr>
        </p:nvGraphicFramePr>
        <p:xfrm>
          <a:off x="685800" y="1546412"/>
          <a:ext cx="10394950" cy="3828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3614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grpSp>
        <p:nvGrpSpPr>
          <p:cNvPr id="678" name="Google Shape;678;p19"/>
          <p:cNvGrpSpPr/>
          <p:nvPr/>
        </p:nvGrpSpPr>
        <p:grpSpPr>
          <a:xfrm>
            <a:off x="6945805" y="1583908"/>
            <a:ext cx="5246195" cy="4420476"/>
            <a:chOff x="-3812773" y="1236387"/>
            <a:chExt cx="3773878" cy="3211933"/>
          </a:xfrm>
        </p:grpSpPr>
        <p:sp>
          <p:nvSpPr>
            <p:cNvPr id="679" name="Google Shape;679;p19"/>
            <p:cNvSpPr/>
            <p:nvPr/>
          </p:nvSpPr>
          <p:spPr>
            <a:xfrm>
              <a:off x="-3744927" y="1236387"/>
              <a:ext cx="3706032" cy="3127774"/>
            </a:xfrm>
            <a:custGeom>
              <a:avLst/>
              <a:gdLst/>
              <a:ahLst/>
              <a:cxnLst/>
              <a:rect l="l" t="t" r="r" b="b"/>
              <a:pathLst>
                <a:path w="22571" h="26793" extrusionOk="0">
                  <a:moveTo>
                    <a:pt x="21621" y="0"/>
                  </a:moveTo>
                  <a:cubicBezTo>
                    <a:pt x="21444" y="0"/>
                    <a:pt x="21267" y="8"/>
                    <a:pt x="21090" y="24"/>
                  </a:cubicBezTo>
                  <a:cubicBezTo>
                    <a:pt x="21364" y="716"/>
                    <a:pt x="21010" y="1520"/>
                    <a:pt x="20205" y="1617"/>
                  </a:cubicBezTo>
                  <a:cubicBezTo>
                    <a:pt x="20149" y="1627"/>
                    <a:pt x="20093" y="1632"/>
                    <a:pt x="20037" y="1632"/>
                  </a:cubicBezTo>
                  <a:cubicBezTo>
                    <a:pt x="19738" y="1632"/>
                    <a:pt x="19446" y="1491"/>
                    <a:pt x="19256" y="1247"/>
                  </a:cubicBezTo>
                  <a:cubicBezTo>
                    <a:pt x="19079" y="973"/>
                    <a:pt x="19144" y="652"/>
                    <a:pt x="19272" y="362"/>
                  </a:cubicBezTo>
                  <a:cubicBezTo>
                    <a:pt x="18934" y="346"/>
                    <a:pt x="18597" y="346"/>
                    <a:pt x="18275" y="314"/>
                  </a:cubicBezTo>
                  <a:lnTo>
                    <a:pt x="18275" y="314"/>
                  </a:lnTo>
                  <a:cubicBezTo>
                    <a:pt x="18661" y="909"/>
                    <a:pt x="18178" y="1745"/>
                    <a:pt x="17438" y="1842"/>
                  </a:cubicBezTo>
                  <a:cubicBezTo>
                    <a:pt x="17390" y="1847"/>
                    <a:pt x="17341" y="1849"/>
                    <a:pt x="17293" y="1849"/>
                  </a:cubicBezTo>
                  <a:cubicBezTo>
                    <a:pt x="16831" y="1849"/>
                    <a:pt x="16394" y="1642"/>
                    <a:pt x="16103" y="1263"/>
                  </a:cubicBezTo>
                  <a:cubicBezTo>
                    <a:pt x="15878" y="925"/>
                    <a:pt x="16103" y="668"/>
                    <a:pt x="16216" y="362"/>
                  </a:cubicBezTo>
                  <a:lnTo>
                    <a:pt x="16216" y="362"/>
                  </a:lnTo>
                  <a:cubicBezTo>
                    <a:pt x="15942" y="378"/>
                    <a:pt x="15669" y="394"/>
                    <a:pt x="15395" y="394"/>
                  </a:cubicBezTo>
                  <a:cubicBezTo>
                    <a:pt x="15476" y="1102"/>
                    <a:pt x="14945" y="1713"/>
                    <a:pt x="14237" y="1729"/>
                  </a:cubicBezTo>
                  <a:cubicBezTo>
                    <a:pt x="14221" y="1730"/>
                    <a:pt x="14205" y="1730"/>
                    <a:pt x="14189" y="1730"/>
                  </a:cubicBezTo>
                  <a:cubicBezTo>
                    <a:pt x="13844" y="1730"/>
                    <a:pt x="13442" y="1568"/>
                    <a:pt x="13304" y="1215"/>
                  </a:cubicBezTo>
                  <a:cubicBezTo>
                    <a:pt x="13191" y="925"/>
                    <a:pt x="13384" y="700"/>
                    <a:pt x="13497" y="442"/>
                  </a:cubicBezTo>
                  <a:lnTo>
                    <a:pt x="13497" y="442"/>
                  </a:lnTo>
                  <a:cubicBezTo>
                    <a:pt x="13219" y="462"/>
                    <a:pt x="12940" y="476"/>
                    <a:pt x="12666" y="476"/>
                  </a:cubicBezTo>
                  <a:cubicBezTo>
                    <a:pt x="12496" y="476"/>
                    <a:pt x="12328" y="471"/>
                    <a:pt x="12162" y="458"/>
                  </a:cubicBezTo>
                  <a:lnTo>
                    <a:pt x="12162" y="458"/>
                  </a:lnTo>
                  <a:cubicBezTo>
                    <a:pt x="12589" y="1091"/>
                    <a:pt x="12238" y="2020"/>
                    <a:pt x="11400" y="2020"/>
                  </a:cubicBezTo>
                  <a:cubicBezTo>
                    <a:pt x="11386" y="2020"/>
                    <a:pt x="11372" y="2019"/>
                    <a:pt x="11358" y="2019"/>
                  </a:cubicBezTo>
                  <a:cubicBezTo>
                    <a:pt x="10585" y="1987"/>
                    <a:pt x="10167" y="1118"/>
                    <a:pt x="10601" y="491"/>
                  </a:cubicBezTo>
                  <a:cubicBezTo>
                    <a:pt x="10231" y="491"/>
                    <a:pt x="9878" y="475"/>
                    <a:pt x="9508" y="458"/>
                  </a:cubicBezTo>
                  <a:lnTo>
                    <a:pt x="9508" y="458"/>
                  </a:lnTo>
                  <a:cubicBezTo>
                    <a:pt x="9966" y="1075"/>
                    <a:pt x="9508" y="1955"/>
                    <a:pt x="8744" y="1955"/>
                  </a:cubicBezTo>
                  <a:cubicBezTo>
                    <a:pt x="8731" y="1955"/>
                    <a:pt x="8717" y="1955"/>
                    <a:pt x="8703" y="1955"/>
                  </a:cubicBezTo>
                  <a:cubicBezTo>
                    <a:pt x="7915" y="1906"/>
                    <a:pt x="7641" y="1102"/>
                    <a:pt x="7947" y="507"/>
                  </a:cubicBezTo>
                  <a:cubicBezTo>
                    <a:pt x="7481" y="442"/>
                    <a:pt x="6998" y="394"/>
                    <a:pt x="6515" y="394"/>
                  </a:cubicBezTo>
                  <a:cubicBezTo>
                    <a:pt x="6940" y="1070"/>
                    <a:pt x="6551" y="2037"/>
                    <a:pt x="5693" y="2037"/>
                  </a:cubicBezTo>
                  <a:cubicBezTo>
                    <a:pt x="5673" y="2037"/>
                    <a:pt x="5652" y="2036"/>
                    <a:pt x="5631" y="2035"/>
                  </a:cubicBezTo>
                  <a:cubicBezTo>
                    <a:pt x="5245" y="2019"/>
                    <a:pt x="4907" y="1762"/>
                    <a:pt x="4810" y="1375"/>
                  </a:cubicBezTo>
                  <a:cubicBezTo>
                    <a:pt x="4730" y="1118"/>
                    <a:pt x="4794" y="861"/>
                    <a:pt x="4939" y="635"/>
                  </a:cubicBezTo>
                  <a:cubicBezTo>
                    <a:pt x="4472" y="635"/>
                    <a:pt x="4006" y="587"/>
                    <a:pt x="3555" y="523"/>
                  </a:cubicBezTo>
                  <a:lnTo>
                    <a:pt x="3555" y="523"/>
                  </a:lnTo>
                  <a:cubicBezTo>
                    <a:pt x="3781" y="1166"/>
                    <a:pt x="3250" y="2051"/>
                    <a:pt x="2558" y="2099"/>
                  </a:cubicBezTo>
                  <a:cubicBezTo>
                    <a:pt x="2542" y="2100"/>
                    <a:pt x="2526" y="2100"/>
                    <a:pt x="2510" y="2100"/>
                  </a:cubicBezTo>
                  <a:cubicBezTo>
                    <a:pt x="2141" y="2100"/>
                    <a:pt x="1793" y="1926"/>
                    <a:pt x="1577" y="1633"/>
                  </a:cubicBezTo>
                  <a:cubicBezTo>
                    <a:pt x="1335" y="1247"/>
                    <a:pt x="1464" y="796"/>
                    <a:pt x="1673" y="426"/>
                  </a:cubicBezTo>
                  <a:lnTo>
                    <a:pt x="692" y="426"/>
                  </a:lnTo>
                  <a:cubicBezTo>
                    <a:pt x="617" y="437"/>
                    <a:pt x="540" y="442"/>
                    <a:pt x="463" y="442"/>
                  </a:cubicBezTo>
                  <a:cubicBezTo>
                    <a:pt x="308" y="442"/>
                    <a:pt x="150" y="421"/>
                    <a:pt x="0" y="378"/>
                  </a:cubicBezTo>
                  <a:lnTo>
                    <a:pt x="0" y="378"/>
                  </a:lnTo>
                  <a:cubicBezTo>
                    <a:pt x="49" y="4818"/>
                    <a:pt x="129" y="9274"/>
                    <a:pt x="193" y="13730"/>
                  </a:cubicBezTo>
                  <a:cubicBezTo>
                    <a:pt x="225" y="15950"/>
                    <a:pt x="274" y="18170"/>
                    <a:pt x="274" y="20390"/>
                  </a:cubicBezTo>
                  <a:cubicBezTo>
                    <a:pt x="274" y="22497"/>
                    <a:pt x="354" y="24669"/>
                    <a:pt x="49" y="26760"/>
                  </a:cubicBezTo>
                  <a:cubicBezTo>
                    <a:pt x="72" y="26737"/>
                    <a:pt x="96" y="26722"/>
                    <a:pt x="119" y="26722"/>
                  </a:cubicBezTo>
                  <a:cubicBezTo>
                    <a:pt x="128" y="26722"/>
                    <a:pt x="136" y="26724"/>
                    <a:pt x="145" y="26728"/>
                  </a:cubicBezTo>
                  <a:cubicBezTo>
                    <a:pt x="1367" y="26697"/>
                    <a:pt x="2591" y="26686"/>
                    <a:pt x="3815" y="26686"/>
                  </a:cubicBezTo>
                  <a:cubicBezTo>
                    <a:pt x="6362" y="26686"/>
                    <a:pt x="8912" y="26733"/>
                    <a:pt x="11454" y="26744"/>
                  </a:cubicBezTo>
                  <a:lnTo>
                    <a:pt x="22570" y="26793"/>
                  </a:lnTo>
                  <a:cubicBezTo>
                    <a:pt x="22329" y="22385"/>
                    <a:pt x="22457" y="17913"/>
                    <a:pt x="22409" y="13489"/>
                  </a:cubicBezTo>
                  <a:cubicBezTo>
                    <a:pt x="22361" y="9001"/>
                    <a:pt x="22297" y="4512"/>
                    <a:pt x="22152" y="24"/>
                  </a:cubicBezTo>
                  <a:cubicBezTo>
                    <a:pt x="21975" y="8"/>
                    <a:pt x="21798" y="0"/>
                    <a:pt x="21621" y="0"/>
                  </a:cubicBezTo>
                  <a:close/>
                </a:path>
              </a:pathLst>
            </a:custGeom>
            <a:solidFill>
              <a:schemeClr val="accent3"/>
            </a:solidFill>
            <a:ln>
              <a:noFill/>
            </a:ln>
          </p:spPr>
          <p:txBody>
            <a:bodyPr spcFirstLastPara="1" wrap="square" lIns="121900" tIns="121900" rIns="121900" bIns="121900" anchor="ctr" anchorCtr="0">
              <a:noAutofit/>
            </a:bodyPr>
            <a:lstStyle/>
            <a:p>
              <a:endParaRPr sz="2533"/>
            </a:p>
          </p:txBody>
        </p:sp>
        <p:sp>
          <p:nvSpPr>
            <p:cNvPr id="680" name="Google Shape;680;p19"/>
            <p:cNvSpPr/>
            <p:nvPr/>
          </p:nvSpPr>
          <p:spPr>
            <a:xfrm>
              <a:off x="-3812773" y="1320546"/>
              <a:ext cx="3706032" cy="3127774"/>
            </a:xfrm>
            <a:custGeom>
              <a:avLst/>
              <a:gdLst/>
              <a:ahLst/>
              <a:cxnLst/>
              <a:rect l="l" t="t" r="r" b="b"/>
              <a:pathLst>
                <a:path w="22571" h="26793" extrusionOk="0">
                  <a:moveTo>
                    <a:pt x="21621" y="0"/>
                  </a:moveTo>
                  <a:cubicBezTo>
                    <a:pt x="21444" y="0"/>
                    <a:pt x="21267" y="8"/>
                    <a:pt x="21090" y="24"/>
                  </a:cubicBezTo>
                  <a:cubicBezTo>
                    <a:pt x="21364" y="716"/>
                    <a:pt x="21010" y="1520"/>
                    <a:pt x="20205" y="1617"/>
                  </a:cubicBezTo>
                  <a:cubicBezTo>
                    <a:pt x="20149" y="1627"/>
                    <a:pt x="20093" y="1632"/>
                    <a:pt x="20037" y="1632"/>
                  </a:cubicBezTo>
                  <a:cubicBezTo>
                    <a:pt x="19738" y="1632"/>
                    <a:pt x="19446" y="1491"/>
                    <a:pt x="19256" y="1247"/>
                  </a:cubicBezTo>
                  <a:cubicBezTo>
                    <a:pt x="19079" y="973"/>
                    <a:pt x="19144" y="652"/>
                    <a:pt x="19272" y="362"/>
                  </a:cubicBezTo>
                  <a:cubicBezTo>
                    <a:pt x="18934" y="346"/>
                    <a:pt x="18597" y="346"/>
                    <a:pt x="18275" y="314"/>
                  </a:cubicBezTo>
                  <a:lnTo>
                    <a:pt x="18275" y="314"/>
                  </a:lnTo>
                  <a:cubicBezTo>
                    <a:pt x="18661" y="909"/>
                    <a:pt x="18178" y="1745"/>
                    <a:pt x="17438" y="1842"/>
                  </a:cubicBezTo>
                  <a:cubicBezTo>
                    <a:pt x="17390" y="1847"/>
                    <a:pt x="17341" y="1849"/>
                    <a:pt x="17293" y="1849"/>
                  </a:cubicBezTo>
                  <a:cubicBezTo>
                    <a:pt x="16831" y="1849"/>
                    <a:pt x="16394" y="1642"/>
                    <a:pt x="16103" y="1263"/>
                  </a:cubicBezTo>
                  <a:cubicBezTo>
                    <a:pt x="15878" y="925"/>
                    <a:pt x="16103" y="668"/>
                    <a:pt x="16216" y="362"/>
                  </a:cubicBezTo>
                  <a:lnTo>
                    <a:pt x="16216" y="362"/>
                  </a:lnTo>
                  <a:cubicBezTo>
                    <a:pt x="15942" y="378"/>
                    <a:pt x="15669" y="394"/>
                    <a:pt x="15395" y="394"/>
                  </a:cubicBezTo>
                  <a:cubicBezTo>
                    <a:pt x="15476" y="1102"/>
                    <a:pt x="14945" y="1713"/>
                    <a:pt x="14237" y="1729"/>
                  </a:cubicBezTo>
                  <a:cubicBezTo>
                    <a:pt x="14221" y="1730"/>
                    <a:pt x="14205" y="1730"/>
                    <a:pt x="14189" y="1730"/>
                  </a:cubicBezTo>
                  <a:cubicBezTo>
                    <a:pt x="13844" y="1730"/>
                    <a:pt x="13442" y="1568"/>
                    <a:pt x="13304" y="1215"/>
                  </a:cubicBezTo>
                  <a:cubicBezTo>
                    <a:pt x="13191" y="925"/>
                    <a:pt x="13384" y="700"/>
                    <a:pt x="13497" y="442"/>
                  </a:cubicBezTo>
                  <a:lnTo>
                    <a:pt x="13497" y="442"/>
                  </a:lnTo>
                  <a:cubicBezTo>
                    <a:pt x="13219" y="462"/>
                    <a:pt x="12940" y="476"/>
                    <a:pt x="12666" y="476"/>
                  </a:cubicBezTo>
                  <a:cubicBezTo>
                    <a:pt x="12496" y="476"/>
                    <a:pt x="12328" y="471"/>
                    <a:pt x="12162" y="458"/>
                  </a:cubicBezTo>
                  <a:lnTo>
                    <a:pt x="12162" y="458"/>
                  </a:lnTo>
                  <a:cubicBezTo>
                    <a:pt x="12589" y="1091"/>
                    <a:pt x="12238" y="2020"/>
                    <a:pt x="11400" y="2020"/>
                  </a:cubicBezTo>
                  <a:cubicBezTo>
                    <a:pt x="11386" y="2020"/>
                    <a:pt x="11372" y="2019"/>
                    <a:pt x="11358" y="2019"/>
                  </a:cubicBezTo>
                  <a:cubicBezTo>
                    <a:pt x="10585" y="1987"/>
                    <a:pt x="10167" y="1118"/>
                    <a:pt x="10601" y="491"/>
                  </a:cubicBezTo>
                  <a:cubicBezTo>
                    <a:pt x="10231" y="491"/>
                    <a:pt x="9878" y="475"/>
                    <a:pt x="9508" y="458"/>
                  </a:cubicBezTo>
                  <a:lnTo>
                    <a:pt x="9508" y="458"/>
                  </a:lnTo>
                  <a:cubicBezTo>
                    <a:pt x="9966" y="1075"/>
                    <a:pt x="9508" y="1955"/>
                    <a:pt x="8744" y="1955"/>
                  </a:cubicBezTo>
                  <a:cubicBezTo>
                    <a:pt x="8731" y="1955"/>
                    <a:pt x="8717" y="1955"/>
                    <a:pt x="8703" y="1955"/>
                  </a:cubicBezTo>
                  <a:cubicBezTo>
                    <a:pt x="7915" y="1906"/>
                    <a:pt x="7641" y="1102"/>
                    <a:pt x="7947" y="507"/>
                  </a:cubicBezTo>
                  <a:cubicBezTo>
                    <a:pt x="7481" y="442"/>
                    <a:pt x="6998" y="394"/>
                    <a:pt x="6515" y="394"/>
                  </a:cubicBezTo>
                  <a:cubicBezTo>
                    <a:pt x="6940" y="1070"/>
                    <a:pt x="6551" y="2037"/>
                    <a:pt x="5693" y="2037"/>
                  </a:cubicBezTo>
                  <a:cubicBezTo>
                    <a:pt x="5673" y="2037"/>
                    <a:pt x="5652" y="2036"/>
                    <a:pt x="5631" y="2035"/>
                  </a:cubicBezTo>
                  <a:cubicBezTo>
                    <a:pt x="5245" y="2019"/>
                    <a:pt x="4907" y="1762"/>
                    <a:pt x="4810" y="1375"/>
                  </a:cubicBezTo>
                  <a:cubicBezTo>
                    <a:pt x="4730" y="1118"/>
                    <a:pt x="4794" y="861"/>
                    <a:pt x="4939" y="635"/>
                  </a:cubicBezTo>
                  <a:cubicBezTo>
                    <a:pt x="4472" y="635"/>
                    <a:pt x="4006" y="587"/>
                    <a:pt x="3555" y="523"/>
                  </a:cubicBezTo>
                  <a:lnTo>
                    <a:pt x="3555" y="523"/>
                  </a:lnTo>
                  <a:cubicBezTo>
                    <a:pt x="3781" y="1166"/>
                    <a:pt x="3250" y="2051"/>
                    <a:pt x="2558" y="2099"/>
                  </a:cubicBezTo>
                  <a:cubicBezTo>
                    <a:pt x="2542" y="2100"/>
                    <a:pt x="2526" y="2100"/>
                    <a:pt x="2510" y="2100"/>
                  </a:cubicBezTo>
                  <a:cubicBezTo>
                    <a:pt x="2141" y="2100"/>
                    <a:pt x="1793" y="1926"/>
                    <a:pt x="1577" y="1633"/>
                  </a:cubicBezTo>
                  <a:cubicBezTo>
                    <a:pt x="1335" y="1247"/>
                    <a:pt x="1464" y="796"/>
                    <a:pt x="1673" y="426"/>
                  </a:cubicBezTo>
                  <a:lnTo>
                    <a:pt x="692" y="426"/>
                  </a:lnTo>
                  <a:cubicBezTo>
                    <a:pt x="617" y="437"/>
                    <a:pt x="540" y="442"/>
                    <a:pt x="463" y="442"/>
                  </a:cubicBezTo>
                  <a:cubicBezTo>
                    <a:pt x="308" y="442"/>
                    <a:pt x="150" y="421"/>
                    <a:pt x="0" y="378"/>
                  </a:cubicBezTo>
                  <a:lnTo>
                    <a:pt x="0" y="378"/>
                  </a:lnTo>
                  <a:cubicBezTo>
                    <a:pt x="49" y="4818"/>
                    <a:pt x="129" y="9274"/>
                    <a:pt x="193" y="13730"/>
                  </a:cubicBezTo>
                  <a:cubicBezTo>
                    <a:pt x="225" y="15950"/>
                    <a:pt x="274" y="18170"/>
                    <a:pt x="274" y="20390"/>
                  </a:cubicBezTo>
                  <a:cubicBezTo>
                    <a:pt x="274" y="22497"/>
                    <a:pt x="354" y="24669"/>
                    <a:pt x="49" y="26760"/>
                  </a:cubicBezTo>
                  <a:cubicBezTo>
                    <a:pt x="72" y="26737"/>
                    <a:pt x="96" y="26722"/>
                    <a:pt x="119" y="26722"/>
                  </a:cubicBezTo>
                  <a:cubicBezTo>
                    <a:pt x="128" y="26722"/>
                    <a:pt x="136" y="26724"/>
                    <a:pt x="145" y="26728"/>
                  </a:cubicBezTo>
                  <a:cubicBezTo>
                    <a:pt x="1367" y="26697"/>
                    <a:pt x="2591" y="26686"/>
                    <a:pt x="3815" y="26686"/>
                  </a:cubicBezTo>
                  <a:cubicBezTo>
                    <a:pt x="6362" y="26686"/>
                    <a:pt x="8912" y="26733"/>
                    <a:pt x="11454" y="26744"/>
                  </a:cubicBezTo>
                  <a:lnTo>
                    <a:pt x="22570" y="26793"/>
                  </a:lnTo>
                  <a:cubicBezTo>
                    <a:pt x="22329" y="22385"/>
                    <a:pt x="22457" y="17913"/>
                    <a:pt x="22409" y="13489"/>
                  </a:cubicBezTo>
                  <a:cubicBezTo>
                    <a:pt x="22361" y="9001"/>
                    <a:pt x="22297" y="4512"/>
                    <a:pt x="22152" y="24"/>
                  </a:cubicBezTo>
                  <a:cubicBezTo>
                    <a:pt x="21975" y="8"/>
                    <a:pt x="21798" y="0"/>
                    <a:pt x="21621" y="0"/>
                  </a:cubicBezTo>
                  <a:close/>
                </a:path>
              </a:pathLst>
            </a:custGeom>
            <a:noFill/>
            <a:ln w="9525" cap="flat" cmpd="sng">
              <a:solidFill>
                <a:srgbClr val="30333B"/>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grpSp>
      <p:grpSp>
        <p:nvGrpSpPr>
          <p:cNvPr id="681" name="Google Shape;681;p19"/>
          <p:cNvGrpSpPr/>
          <p:nvPr/>
        </p:nvGrpSpPr>
        <p:grpSpPr>
          <a:xfrm>
            <a:off x="749132" y="1600157"/>
            <a:ext cx="5935148" cy="4394851"/>
            <a:chOff x="4960231" y="1596130"/>
            <a:chExt cx="3115236" cy="1338044"/>
          </a:xfrm>
          <a:solidFill>
            <a:srgbClr val="E1BAFF"/>
          </a:solidFill>
        </p:grpSpPr>
        <p:sp>
          <p:nvSpPr>
            <p:cNvPr id="682" name="Google Shape;682;p19"/>
            <p:cNvSpPr/>
            <p:nvPr/>
          </p:nvSpPr>
          <p:spPr>
            <a:xfrm rot="-5453808" flipH="1">
              <a:off x="5857053" y="717405"/>
              <a:ext cx="12925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grpFill/>
            <a:ln>
              <a:noFill/>
            </a:ln>
          </p:spPr>
          <p:txBody>
            <a:bodyPr spcFirstLastPara="1" wrap="square" lIns="121900" tIns="121900" rIns="121900" bIns="121900" anchor="ctr" anchorCtr="0">
              <a:noAutofit/>
            </a:bodyPr>
            <a:lstStyle/>
            <a:p>
              <a:endParaRPr sz="2533"/>
            </a:p>
          </p:txBody>
        </p:sp>
        <p:sp>
          <p:nvSpPr>
            <p:cNvPr id="683" name="Google Shape;683;p19"/>
            <p:cNvSpPr/>
            <p:nvPr/>
          </p:nvSpPr>
          <p:spPr>
            <a:xfrm rot="-5453808" flipH="1">
              <a:off x="5886065" y="746862"/>
              <a:ext cx="12925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grpFill/>
            <a:ln w="9525" cap="flat" cmpd="sng">
              <a:solidFill>
                <a:srgbClr val="151D30"/>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grpSp>
      <p:sp>
        <p:nvSpPr>
          <p:cNvPr id="684" name="Google Shape;684;p19"/>
          <p:cNvSpPr txBox="1">
            <a:spLocks noGrp="1"/>
          </p:cNvSpPr>
          <p:nvPr>
            <p:ph type="title"/>
          </p:nvPr>
        </p:nvSpPr>
        <p:spPr>
          <a:xfrm>
            <a:off x="1781520" y="404816"/>
            <a:ext cx="10517200" cy="897600"/>
          </a:xfrm>
          <a:prstGeom prst="rect">
            <a:avLst/>
          </a:prstGeom>
        </p:spPr>
        <p:txBody>
          <a:bodyPr spcFirstLastPara="1" wrap="square" lIns="121900" tIns="121900" rIns="121900" bIns="121900" anchor="ctr" anchorCtr="0">
            <a:noAutofit/>
          </a:bodyPr>
          <a:lstStyle/>
          <a:p>
            <a:r>
              <a:rPr lang="en" dirty="0"/>
              <a:t>College Dates </a:t>
            </a:r>
            <a:r>
              <a:rPr lang="en" dirty="0">
                <a:solidFill>
                  <a:schemeClr val="lt2"/>
                </a:solidFill>
              </a:rPr>
              <a:t>&amp; Deadlines</a:t>
            </a:r>
            <a:endParaRPr dirty="0">
              <a:solidFill>
                <a:schemeClr val="lt2"/>
              </a:solidFill>
            </a:endParaRPr>
          </a:p>
        </p:txBody>
      </p:sp>
      <p:graphicFrame>
        <p:nvGraphicFramePr>
          <p:cNvPr id="685" name="Google Shape;685;p19"/>
          <p:cNvGraphicFramePr/>
          <p:nvPr>
            <p:extLst>
              <p:ext uri="{D42A27DB-BD31-4B8C-83A1-F6EECF244321}">
                <p14:modId xmlns:p14="http://schemas.microsoft.com/office/powerpoint/2010/main" val="3422422080"/>
              </p:ext>
            </p:extLst>
          </p:nvPr>
        </p:nvGraphicFramePr>
        <p:xfrm>
          <a:off x="7295666" y="2122983"/>
          <a:ext cx="4319034" cy="4510800"/>
        </p:xfrm>
        <a:graphic>
          <a:graphicData uri="http://schemas.openxmlformats.org/drawingml/2006/table">
            <a:tbl>
              <a:tblPr>
                <a:noFill/>
              </a:tblPr>
              <a:tblGrid>
                <a:gridCol w="1386631">
                  <a:extLst>
                    <a:ext uri="{9D8B030D-6E8A-4147-A177-3AD203B41FA5}">
                      <a16:colId xmlns:a16="http://schemas.microsoft.com/office/drawing/2014/main" val="20000"/>
                    </a:ext>
                  </a:extLst>
                </a:gridCol>
                <a:gridCol w="2932403">
                  <a:extLst>
                    <a:ext uri="{9D8B030D-6E8A-4147-A177-3AD203B41FA5}">
                      <a16:colId xmlns:a16="http://schemas.microsoft.com/office/drawing/2014/main" val="20001"/>
                    </a:ext>
                  </a:extLst>
                </a:gridCol>
              </a:tblGrid>
              <a:tr h="623192">
                <a:tc>
                  <a:txBody>
                    <a:bodyPr/>
                    <a:lstStyle/>
                    <a:p>
                      <a:pPr marL="0" lvl="0" indent="0" algn="l" rtl="0">
                        <a:spcBef>
                          <a:spcPts val="0"/>
                        </a:spcBef>
                        <a:spcAft>
                          <a:spcPts val="0"/>
                        </a:spcAft>
                        <a:buNone/>
                      </a:pPr>
                      <a:r>
                        <a:rPr lang="en" sz="2500" b="1" dirty="0">
                          <a:solidFill>
                            <a:schemeClr val="dk1"/>
                          </a:solidFill>
                          <a:latin typeface="Titillium Web"/>
                          <a:ea typeface="Titillium Web"/>
                          <a:cs typeface="Titillium Web"/>
                          <a:sym typeface="Titillium Web"/>
                        </a:rPr>
                        <a:t>Oct 15</a:t>
                      </a:r>
                      <a:endParaRPr sz="2500" b="1"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lvl="0" indent="0" algn="l" rtl="0">
                        <a:spcBef>
                          <a:spcPts val="0"/>
                        </a:spcBef>
                        <a:spcAft>
                          <a:spcPts val="0"/>
                        </a:spcAft>
                        <a:buNone/>
                      </a:pPr>
                      <a:r>
                        <a:rPr lang="en-US" sz="2500" dirty="0">
                          <a:solidFill>
                            <a:schemeClr val="dk1"/>
                          </a:solidFill>
                          <a:latin typeface="Titillium Web"/>
                          <a:ea typeface="Titillium Web"/>
                          <a:cs typeface="Titillium Web"/>
                          <a:sym typeface="Titillium Web"/>
                        </a:rPr>
                        <a:t>Some Early Actions</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0"/>
                  </a:ext>
                </a:extLst>
              </a:tr>
              <a:tr h="1002583">
                <a:tc>
                  <a:txBody>
                    <a:bodyPr/>
                    <a:lstStyle/>
                    <a:p>
                      <a:pPr marL="0" lvl="0" indent="0" algn="l" rtl="0">
                        <a:spcBef>
                          <a:spcPts val="0"/>
                        </a:spcBef>
                        <a:spcAft>
                          <a:spcPts val="0"/>
                        </a:spcAft>
                        <a:buNone/>
                      </a:pPr>
                      <a:r>
                        <a:rPr lang="en" sz="2500" b="1" dirty="0">
                          <a:solidFill>
                            <a:schemeClr val="dk1"/>
                          </a:solidFill>
                          <a:latin typeface="Titillium Web"/>
                          <a:ea typeface="Titillium Web"/>
                          <a:cs typeface="Titillium Web"/>
                          <a:sym typeface="Titillium Web"/>
                        </a:rPr>
                        <a:t>Nov 1</a:t>
                      </a:r>
                      <a:endParaRPr sz="2500" b="1"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lvl="0" indent="0" algn="l" rtl="0">
                        <a:spcBef>
                          <a:spcPts val="0"/>
                        </a:spcBef>
                        <a:spcAft>
                          <a:spcPts val="0"/>
                        </a:spcAft>
                        <a:buNone/>
                      </a:pPr>
                      <a:r>
                        <a:rPr lang="en" sz="2500" dirty="0">
                          <a:solidFill>
                            <a:schemeClr val="dk1"/>
                          </a:solidFill>
                          <a:latin typeface="Titillium Web"/>
                          <a:ea typeface="Titillium Web"/>
                          <a:cs typeface="Titillium Web"/>
                          <a:sym typeface="Titillium Web"/>
                        </a:rPr>
                        <a:t>Major Deadlines for ED/EA</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1"/>
                  </a:ext>
                </a:extLst>
              </a:tr>
              <a:tr h="623192">
                <a:tc>
                  <a:txBody>
                    <a:bodyPr/>
                    <a:lstStyle/>
                    <a:p>
                      <a:pPr marL="0" lvl="0" indent="0" algn="l" rtl="0">
                        <a:spcBef>
                          <a:spcPts val="0"/>
                        </a:spcBef>
                        <a:spcAft>
                          <a:spcPts val="0"/>
                        </a:spcAft>
                        <a:buNone/>
                      </a:pPr>
                      <a:r>
                        <a:rPr lang="en" sz="2500" b="1" dirty="0">
                          <a:solidFill>
                            <a:schemeClr val="dk1"/>
                          </a:solidFill>
                          <a:latin typeface="Titillium Web"/>
                          <a:ea typeface="Titillium Web"/>
                          <a:cs typeface="Titillium Web"/>
                          <a:sym typeface="Titillium Web"/>
                        </a:rPr>
                        <a:t>Nov 15</a:t>
                      </a:r>
                      <a:endParaRPr sz="2500" b="1"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lvl="0" indent="0" algn="l" rtl="0">
                        <a:spcBef>
                          <a:spcPts val="0"/>
                        </a:spcBef>
                        <a:spcAft>
                          <a:spcPts val="0"/>
                        </a:spcAft>
                        <a:buNone/>
                      </a:pPr>
                      <a:r>
                        <a:rPr lang="en-US" sz="2500" dirty="0">
                          <a:solidFill>
                            <a:schemeClr val="dk1"/>
                          </a:solidFill>
                          <a:latin typeface="Titillium Web"/>
                          <a:ea typeface="Titillium Web"/>
                          <a:cs typeface="Titillium Web"/>
                          <a:sym typeface="Titillium Web"/>
                        </a:rPr>
                        <a:t>Deadlines</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2"/>
                  </a:ext>
                </a:extLst>
              </a:tr>
              <a:tr h="623192">
                <a:tc>
                  <a:txBody>
                    <a:bodyPr/>
                    <a:lstStyle/>
                    <a:p>
                      <a:pPr marL="0" lvl="0" indent="0" algn="l" rtl="0">
                        <a:spcBef>
                          <a:spcPts val="0"/>
                        </a:spcBef>
                        <a:spcAft>
                          <a:spcPts val="0"/>
                        </a:spcAft>
                        <a:buNone/>
                      </a:pPr>
                      <a:r>
                        <a:rPr lang="en" sz="2500" b="1" dirty="0">
                          <a:solidFill>
                            <a:schemeClr val="dk1"/>
                          </a:solidFill>
                          <a:latin typeface="Titillium Web"/>
                          <a:ea typeface="Titillium Web"/>
                          <a:cs typeface="Titillium Web"/>
                          <a:sym typeface="Titillium Web"/>
                        </a:rPr>
                        <a:t>Dec</a:t>
                      </a:r>
                      <a:endParaRPr sz="2500" b="1"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lvl="0" indent="0" algn="l" rtl="0">
                        <a:spcBef>
                          <a:spcPts val="0"/>
                        </a:spcBef>
                        <a:spcAft>
                          <a:spcPts val="0"/>
                        </a:spcAft>
                        <a:buNone/>
                      </a:pPr>
                      <a:r>
                        <a:rPr lang="en" sz="2500" dirty="0">
                          <a:solidFill>
                            <a:schemeClr val="dk1"/>
                          </a:solidFill>
                          <a:latin typeface="Titillium Web"/>
                          <a:ea typeface="Titillium Web"/>
                          <a:cs typeface="Titillium Web"/>
                          <a:sym typeface="Titillium Web"/>
                        </a:rPr>
                        <a:t>More Deadlines</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3"/>
                  </a:ext>
                </a:extLst>
              </a:tr>
              <a:tr h="1002583">
                <a:tc>
                  <a:txBody>
                    <a:bodyPr/>
                    <a:lstStyle/>
                    <a:p>
                      <a:pPr marL="0" lvl="0" indent="0" algn="l" rtl="0">
                        <a:spcBef>
                          <a:spcPts val="0"/>
                        </a:spcBef>
                        <a:spcAft>
                          <a:spcPts val="0"/>
                        </a:spcAft>
                        <a:buNone/>
                      </a:pPr>
                      <a:r>
                        <a:rPr lang="en" sz="2500" b="1" dirty="0">
                          <a:solidFill>
                            <a:schemeClr val="dk1"/>
                          </a:solidFill>
                          <a:latin typeface="Titillium Web"/>
                          <a:ea typeface="Titillium Web"/>
                          <a:cs typeface="Titillium Web"/>
                          <a:sym typeface="Titillium Web"/>
                        </a:rPr>
                        <a:t>Jan 1-15</a:t>
                      </a:r>
                      <a:endParaRPr sz="2500" b="1"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lvl="0" indent="0" algn="l" rtl="0">
                        <a:spcBef>
                          <a:spcPts val="0"/>
                        </a:spcBef>
                        <a:spcAft>
                          <a:spcPts val="0"/>
                        </a:spcAft>
                        <a:buNone/>
                      </a:pPr>
                      <a:r>
                        <a:rPr lang="en" sz="2500" dirty="0">
                          <a:solidFill>
                            <a:schemeClr val="dk1"/>
                          </a:solidFill>
                          <a:latin typeface="Titillium Web"/>
                          <a:ea typeface="Titillium Web"/>
                          <a:cs typeface="Titillium Web"/>
                          <a:sym typeface="Titillium Web"/>
                        </a:rPr>
                        <a:t>Regular Deadlines</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4"/>
                  </a:ext>
                </a:extLst>
              </a:tr>
              <a:tr h="623192">
                <a:tc>
                  <a:txBody>
                    <a:bodyPr/>
                    <a:lstStyle/>
                    <a:p>
                      <a:pPr marL="0" lvl="0" indent="0" algn="l" rtl="0">
                        <a:spcBef>
                          <a:spcPts val="0"/>
                        </a:spcBef>
                        <a:spcAft>
                          <a:spcPts val="0"/>
                        </a:spcAft>
                        <a:buNone/>
                      </a:pPr>
                      <a:endParaRPr sz="2500" b="1"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686" name="Google Shape;686;p19"/>
          <p:cNvGraphicFramePr/>
          <p:nvPr>
            <p:extLst>
              <p:ext uri="{D42A27DB-BD31-4B8C-83A1-F6EECF244321}">
                <p14:modId xmlns:p14="http://schemas.microsoft.com/office/powerpoint/2010/main" val="3367229119"/>
              </p:ext>
            </p:extLst>
          </p:nvPr>
        </p:nvGraphicFramePr>
        <p:xfrm>
          <a:off x="1011961" y="1909058"/>
          <a:ext cx="5598119" cy="3873798"/>
        </p:xfrm>
        <a:graphic>
          <a:graphicData uri="http://schemas.openxmlformats.org/drawingml/2006/table">
            <a:tbl>
              <a:tblPr>
                <a:noFill/>
              </a:tblPr>
              <a:tblGrid>
                <a:gridCol w="825884">
                  <a:extLst>
                    <a:ext uri="{9D8B030D-6E8A-4147-A177-3AD203B41FA5}">
                      <a16:colId xmlns:a16="http://schemas.microsoft.com/office/drawing/2014/main" val="20000"/>
                    </a:ext>
                  </a:extLst>
                </a:gridCol>
                <a:gridCol w="783767">
                  <a:extLst>
                    <a:ext uri="{9D8B030D-6E8A-4147-A177-3AD203B41FA5}">
                      <a16:colId xmlns:a16="http://schemas.microsoft.com/office/drawing/2014/main" val="20001"/>
                    </a:ext>
                  </a:extLst>
                </a:gridCol>
                <a:gridCol w="853400">
                  <a:extLst>
                    <a:ext uri="{9D8B030D-6E8A-4147-A177-3AD203B41FA5}">
                      <a16:colId xmlns:a16="http://schemas.microsoft.com/office/drawing/2014/main" val="20002"/>
                    </a:ext>
                  </a:extLst>
                </a:gridCol>
                <a:gridCol w="783767">
                  <a:extLst>
                    <a:ext uri="{9D8B030D-6E8A-4147-A177-3AD203B41FA5}">
                      <a16:colId xmlns:a16="http://schemas.microsoft.com/office/drawing/2014/main" val="20003"/>
                    </a:ext>
                  </a:extLst>
                </a:gridCol>
                <a:gridCol w="783767">
                  <a:extLst>
                    <a:ext uri="{9D8B030D-6E8A-4147-A177-3AD203B41FA5}">
                      <a16:colId xmlns:a16="http://schemas.microsoft.com/office/drawing/2014/main" val="20004"/>
                    </a:ext>
                  </a:extLst>
                </a:gridCol>
                <a:gridCol w="783767">
                  <a:extLst>
                    <a:ext uri="{9D8B030D-6E8A-4147-A177-3AD203B41FA5}">
                      <a16:colId xmlns:a16="http://schemas.microsoft.com/office/drawing/2014/main" val="20005"/>
                    </a:ext>
                  </a:extLst>
                </a:gridCol>
                <a:gridCol w="783767">
                  <a:extLst>
                    <a:ext uri="{9D8B030D-6E8A-4147-A177-3AD203B41FA5}">
                      <a16:colId xmlns:a16="http://schemas.microsoft.com/office/drawing/2014/main" val="20006"/>
                    </a:ext>
                  </a:extLst>
                </a:gridCol>
              </a:tblGrid>
              <a:tr h="645633">
                <a:tc>
                  <a:txBody>
                    <a:bodyPr/>
                    <a:lstStyle/>
                    <a:p>
                      <a:pPr marL="0" lvl="0" indent="0" algn="ctr" rtl="0">
                        <a:spcBef>
                          <a:spcPts val="0"/>
                        </a:spcBef>
                        <a:spcAft>
                          <a:spcPts val="0"/>
                        </a:spcAft>
                        <a:buNone/>
                      </a:pPr>
                      <a:r>
                        <a:rPr lang="en" sz="2000" b="1" dirty="0">
                          <a:solidFill>
                            <a:schemeClr val="dk1"/>
                          </a:solidFill>
                          <a:latin typeface="Architects Daughter"/>
                          <a:ea typeface="Architects Daughter"/>
                          <a:cs typeface="Architects Daughter"/>
                          <a:sym typeface="Architects Daughter"/>
                        </a:rPr>
                        <a:t>Sun</a:t>
                      </a:r>
                      <a:endParaRPr sz="2000" b="1" dirty="0">
                        <a:solidFill>
                          <a:schemeClr val="dk1"/>
                        </a:solidFill>
                        <a:latin typeface="Architects Daughter"/>
                        <a:ea typeface="Architects Daughter"/>
                        <a:cs typeface="Architects Daughter"/>
                        <a:sym typeface="Architects Daughter"/>
                      </a:endParaRPr>
                    </a:p>
                  </a:txBody>
                  <a:tcPr marL="121900" marR="121900" marT="121900" marB="121900" anchor="ctr">
                    <a:lnL w="9525" cap="flat" cmpd="sng">
                      <a:solidFill>
                        <a:srgbClr val="9E9E9E">
                          <a:alpha val="0"/>
                        </a:srgbClr>
                      </a:solidFill>
                      <a:prstDash val="dash"/>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rgbClr val="9E9E9E">
                          <a:alpha val="0"/>
                        </a:srgbClr>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dk1"/>
                          </a:solidFill>
                          <a:latin typeface="Architects Daughter"/>
                          <a:ea typeface="Architects Daughter"/>
                          <a:cs typeface="Architects Daughter"/>
                          <a:sym typeface="Architects Daughter"/>
                        </a:rPr>
                        <a:t>Mon</a:t>
                      </a:r>
                      <a:endParaRPr sz="2000" b="1" dirty="0">
                        <a:solidFill>
                          <a:schemeClr val="dk1"/>
                        </a:solidFill>
                        <a:latin typeface="Architects Daughter"/>
                        <a:ea typeface="Architects Daughter"/>
                        <a:cs typeface="Architects Daughter"/>
                        <a:sym typeface="Architects Daughter"/>
                      </a:endParaRPr>
                    </a:p>
                  </a:txBody>
                  <a:tcPr marL="121900" marR="121900" marT="121900" marB="1219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rgbClr val="9E9E9E">
                          <a:alpha val="0"/>
                        </a:srgbClr>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dk1"/>
                          </a:solidFill>
                          <a:latin typeface="Architects Daughter"/>
                          <a:ea typeface="Architects Daughter"/>
                          <a:cs typeface="Architects Daughter"/>
                          <a:sym typeface="Architects Daughter"/>
                        </a:rPr>
                        <a:t>Tue</a:t>
                      </a:r>
                      <a:endParaRPr sz="2000" b="1" dirty="0">
                        <a:solidFill>
                          <a:schemeClr val="dk1"/>
                        </a:solidFill>
                        <a:latin typeface="Architects Daughter"/>
                        <a:ea typeface="Architects Daughter"/>
                        <a:cs typeface="Architects Daughter"/>
                        <a:sym typeface="Architects Daughter"/>
                      </a:endParaRPr>
                    </a:p>
                  </a:txBody>
                  <a:tcPr marL="121900" marR="121900" marT="121900" marB="1219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rgbClr val="9E9E9E">
                          <a:alpha val="0"/>
                        </a:srgbClr>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dk1"/>
                          </a:solidFill>
                          <a:latin typeface="Architects Daughter"/>
                          <a:ea typeface="Architects Daughter"/>
                          <a:cs typeface="Architects Daughter"/>
                          <a:sym typeface="Architects Daughter"/>
                        </a:rPr>
                        <a:t>Wed</a:t>
                      </a:r>
                      <a:endParaRPr sz="2000" b="1" dirty="0">
                        <a:solidFill>
                          <a:schemeClr val="dk1"/>
                        </a:solidFill>
                        <a:latin typeface="Architects Daughter"/>
                        <a:ea typeface="Architects Daughter"/>
                        <a:cs typeface="Architects Daughter"/>
                        <a:sym typeface="Architects Daughter"/>
                      </a:endParaRPr>
                    </a:p>
                  </a:txBody>
                  <a:tcPr marL="121900" marR="121900" marT="121900" marB="1219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rgbClr val="9E9E9E">
                          <a:alpha val="0"/>
                        </a:srgbClr>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dk1"/>
                          </a:solidFill>
                          <a:latin typeface="Architects Daughter"/>
                          <a:ea typeface="Architects Daughter"/>
                          <a:cs typeface="Architects Daughter"/>
                          <a:sym typeface="Architects Daughter"/>
                        </a:rPr>
                        <a:t>Thu</a:t>
                      </a:r>
                      <a:endParaRPr sz="2000" b="1" dirty="0">
                        <a:solidFill>
                          <a:schemeClr val="dk1"/>
                        </a:solidFill>
                        <a:latin typeface="Architects Daughter"/>
                        <a:ea typeface="Architects Daughter"/>
                        <a:cs typeface="Architects Daughter"/>
                        <a:sym typeface="Architects Daughter"/>
                      </a:endParaRPr>
                    </a:p>
                  </a:txBody>
                  <a:tcPr marL="121900" marR="121900" marT="121900" marB="1219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rgbClr val="9E9E9E">
                          <a:alpha val="0"/>
                        </a:srgbClr>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dk1"/>
                          </a:solidFill>
                          <a:latin typeface="Architects Daughter"/>
                          <a:ea typeface="Architects Daughter"/>
                          <a:cs typeface="Architects Daughter"/>
                          <a:sym typeface="Architects Daughter"/>
                        </a:rPr>
                        <a:t>Fri</a:t>
                      </a:r>
                      <a:endParaRPr sz="2000" b="1" dirty="0">
                        <a:solidFill>
                          <a:schemeClr val="dk1"/>
                        </a:solidFill>
                        <a:latin typeface="Architects Daughter"/>
                        <a:ea typeface="Architects Daughter"/>
                        <a:cs typeface="Architects Daughter"/>
                        <a:sym typeface="Architects Daughter"/>
                      </a:endParaRPr>
                    </a:p>
                  </a:txBody>
                  <a:tcPr marL="121900" marR="121900" marT="121900" marB="1219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rgbClr val="9E9E9E">
                          <a:alpha val="0"/>
                        </a:srgbClr>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dk1"/>
                          </a:solidFill>
                          <a:latin typeface="Architects Daughter"/>
                          <a:ea typeface="Architects Daughter"/>
                          <a:cs typeface="Architects Daughter"/>
                          <a:sym typeface="Architects Daughter"/>
                        </a:rPr>
                        <a:t>Sat</a:t>
                      </a:r>
                      <a:endParaRPr sz="2000" b="1" dirty="0">
                        <a:solidFill>
                          <a:schemeClr val="dk1"/>
                        </a:solidFill>
                        <a:latin typeface="Architects Daughter"/>
                        <a:ea typeface="Architects Daughter"/>
                        <a:cs typeface="Architects Daughter"/>
                        <a:sym typeface="Architects Daughter"/>
                      </a:endParaRPr>
                    </a:p>
                  </a:txBody>
                  <a:tcPr marL="121900" marR="121900" marT="121900" marB="121900" anchor="ctr">
                    <a:lnL w="9525" cap="flat" cmpd="sng">
                      <a:solidFill>
                        <a:schemeClr val="dk2">
                          <a:alpha val="0"/>
                        </a:schemeClr>
                      </a:solidFill>
                      <a:prstDash val="solid"/>
                      <a:round/>
                      <a:headEnd type="none" w="sm" len="sm"/>
                      <a:tailEnd type="none" w="sm" len="sm"/>
                    </a:lnL>
                    <a:lnR w="9525" cap="flat" cmpd="sng">
                      <a:solidFill>
                        <a:srgbClr val="9E9E9E">
                          <a:alpha val="0"/>
                        </a:srgbClr>
                      </a:solidFill>
                      <a:prstDash val="dash"/>
                      <a:round/>
                      <a:headEnd type="none" w="sm" len="sm"/>
                      <a:tailEnd type="none" w="sm" len="sm"/>
                    </a:lnR>
                    <a:lnT w="9525" cap="flat" cmpd="sng">
                      <a:solidFill>
                        <a:srgbClr val="9E9E9E">
                          <a:alpha val="0"/>
                        </a:srgbClr>
                      </a:solidFill>
                      <a:prstDash val="dash"/>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645633">
                <a:tc>
                  <a:txBody>
                    <a:bodyPr/>
                    <a:lstStyle/>
                    <a:p>
                      <a:pPr marL="0" lvl="0" indent="0" algn="ctr" rtl="0">
                        <a:spcBef>
                          <a:spcPts val="0"/>
                        </a:spcBef>
                        <a:spcAft>
                          <a:spcPts val="0"/>
                        </a:spcAft>
                        <a:buNone/>
                      </a:pP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dash"/>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250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3</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4</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645633">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5</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dash"/>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6</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7</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8</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9</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10</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11</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645633">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12</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dash"/>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13</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14</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15</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noFill/>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16</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17</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18</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645633">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19</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dash"/>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20</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21</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22</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23</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24</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25</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645633">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26</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dash"/>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dash"/>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27</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dash"/>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28</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dash"/>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28</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dash"/>
                      <a:round/>
                      <a:headEnd type="none" w="sm" len="sm"/>
                      <a:tailEnd type="none" w="sm" len="sm"/>
                    </a:lnB>
                  </a:tcPr>
                </a:tc>
                <a:tc>
                  <a:txBody>
                    <a:bodyPr/>
                    <a:lstStyle/>
                    <a:p>
                      <a:pPr marL="0" lvl="0" indent="0" algn="ctr" rtl="0">
                        <a:spcBef>
                          <a:spcPts val="0"/>
                        </a:spcBef>
                        <a:spcAft>
                          <a:spcPts val="0"/>
                        </a:spcAft>
                        <a:buNone/>
                      </a:pPr>
                      <a:r>
                        <a:rPr lang="en" sz="2500" dirty="0">
                          <a:solidFill>
                            <a:schemeClr val="dk1"/>
                          </a:solidFill>
                          <a:latin typeface="Titillium Web"/>
                          <a:ea typeface="Titillium Web"/>
                          <a:cs typeface="Titillium Web"/>
                          <a:sym typeface="Titillium Web"/>
                        </a:rPr>
                        <a:t>30</a:t>
                      </a: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dash"/>
                      <a:round/>
                      <a:headEnd type="none" w="sm" len="sm"/>
                      <a:tailEnd type="none" w="sm" len="sm"/>
                    </a:lnB>
                  </a:tcPr>
                </a:tc>
                <a:tc>
                  <a:txBody>
                    <a:bodyPr/>
                    <a:lstStyle/>
                    <a:p>
                      <a:pPr marL="0" lvl="0" indent="0" algn="ctr" rtl="0">
                        <a:spcBef>
                          <a:spcPts val="0"/>
                        </a:spcBef>
                        <a:spcAft>
                          <a:spcPts val="0"/>
                        </a:spcAft>
                        <a:buNone/>
                      </a:pP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dash"/>
                      <a:round/>
                      <a:headEnd type="none" w="sm" len="sm"/>
                      <a:tailEnd type="none" w="sm" len="sm"/>
                    </a:lnB>
                  </a:tcPr>
                </a:tc>
                <a:tc>
                  <a:txBody>
                    <a:bodyPr/>
                    <a:lstStyle/>
                    <a:p>
                      <a:pPr marL="0" lvl="0" indent="0" algn="ctr" rtl="0">
                        <a:spcBef>
                          <a:spcPts val="0"/>
                        </a:spcBef>
                        <a:spcAft>
                          <a:spcPts val="0"/>
                        </a:spcAft>
                        <a:buNone/>
                      </a:pPr>
                      <a:endParaRPr sz="2500" dirty="0">
                        <a:solidFill>
                          <a:schemeClr val="dk1"/>
                        </a:solidFill>
                        <a:latin typeface="Titillium Web"/>
                        <a:ea typeface="Titillium Web"/>
                        <a:cs typeface="Titillium Web"/>
                        <a:sym typeface="Titillium Web"/>
                      </a:endParaRPr>
                    </a:p>
                  </a:txBody>
                  <a:tcPr marL="121900" marR="121900" marT="121900" marB="12190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 name="Google Shape;1071;p48">
            <a:extLst>
              <a:ext uri="{FF2B5EF4-FFF2-40B4-BE49-F238E27FC236}">
                <a16:creationId xmlns:a16="http://schemas.microsoft.com/office/drawing/2014/main" id="{929D6B45-528A-4E2C-9CAA-612E6B738083}"/>
              </a:ext>
            </a:extLst>
          </p:cNvPr>
          <p:cNvSpPr txBox="1">
            <a:spLocks/>
          </p:cNvSpPr>
          <p:nvPr/>
        </p:nvSpPr>
        <p:spPr>
          <a:xfrm>
            <a:off x="105867" y="6191176"/>
            <a:ext cx="731600" cy="524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600">
                <a:latin typeface="Architects Daughter" panose="020B0604020202020204" charset="0"/>
              </a:rPr>
              <a:pPr algn="r"/>
              <a:t>29</a:t>
            </a:fld>
            <a:endParaRPr lang="en" sz="1600" dirty="0">
              <a:latin typeface="Architects Daughter" panose="020B0604020202020204" charset="0"/>
            </a:endParaRPr>
          </a:p>
        </p:txBody>
      </p:sp>
    </p:spTree>
    <p:extLst>
      <p:ext uri="{BB962C8B-B14F-4D97-AF65-F5344CB8AC3E}">
        <p14:creationId xmlns:p14="http://schemas.microsoft.com/office/powerpoint/2010/main" val="304009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217D-EC1C-4B84-8527-C98B295D7541}"/>
              </a:ext>
            </a:extLst>
          </p:cNvPr>
          <p:cNvSpPr>
            <a:spLocks noGrp="1"/>
          </p:cNvSpPr>
          <p:nvPr>
            <p:ph type="title"/>
          </p:nvPr>
        </p:nvSpPr>
        <p:spPr>
          <a:xfrm>
            <a:off x="1311990" y="2322708"/>
            <a:ext cx="3600449" cy="1485900"/>
          </a:xfrm>
        </p:spPr>
        <p:txBody>
          <a:bodyPr>
            <a:normAutofit fontScale="90000"/>
          </a:bodyPr>
          <a:lstStyle/>
          <a:p>
            <a:pPr algn="ctr"/>
            <a:r>
              <a:rPr lang="en-US"/>
              <a:t> Your</a:t>
            </a:r>
            <a:br>
              <a:rPr lang="en-US"/>
            </a:br>
            <a:r>
              <a:rPr lang="en-US"/>
              <a:t>School Counselors are here to help!</a:t>
            </a:r>
          </a:p>
        </p:txBody>
      </p:sp>
      <p:graphicFrame>
        <p:nvGraphicFramePr>
          <p:cNvPr id="4" name="Content Placeholder 3">
            <a:extLst>
              <a:ext uri="{FF2B5EF4-FFF2-40B4-BE49-F238E27FC236}">
                <a16:creationId xmlns:a16="http://schemas.microsoft.com/office/drawing/2014/main" id="{22B1E3F6-BE2C-42C9-B0DD-689E2D52E0A4}"/>
              </a:ext>
            </a:extLst>
          </p:cNvPr>
          <p:cNvGraphicFramePr>
            <a:graphicFrameLocks noGrp="1"/>
          </p:cNvGraphicFramePr>
          <p:nvPr>
            <p:ph idx="1"/>
            <p:extLst>
              <p:ext uri="{D42A27DB-BD31-4B8C-83A1-F6EECF244321}">
                <p14:modId xmlns:p14="http://schemas.microsoft.com/office/powerpoint/2010/main" val="4030316528"/>
              </p:ext>
            </p:extLst>
          </p:nvPr>
        </p:nvGraphicFramePr>
        <p:xfrm>
          <a:off x="5735730" y="646847"/>
          <a:ext cx="6028107" cy="5814830"/>
        </p:xfrm>
        <a:graphic>
          <a:graphicData uri="http://schemas.openxmlformats.org/drawingml/2006/table">
            <a:tbl>
              <a:tblPr/>
              <a:tblGrid>
                <a:gridCol w="1933653">
                  <a:extLst>
                    <a:ext uri="{9D8B030D-6E8A-4147-A177-3AD203B41FA5}">
                      <a16:colId xmlns:a16="http://schemas.microsoft.com/office/drawing/2014/main" val="1787665560"/>
                    </a:ext>
                  </a:extLst>
                </a:gridCol>
                <a:gridCol w="2047227">
                  <a:extLst>
                    <a:ext uri="{9D8B030D-6E8A-4147-A177-3AD203B41FA5}">
                      <a16:colId xmlns:a16="http://schemas.microsoft.com/office/drawing/2014/main" val="3571542551"/>
                    </a:ext>
                  </a:extLst>
                </a:gridCol>
                <a:gridCol w="2047227">
                  <a:extLst>
                    <a:ext uri="{9D8B030D-6E8A-4147-A177-3AD203B41FA5}">
                      <a16:colId xmlns:a16="http://schemas.microsoft.com/office/drawing/2014/main" val="954066314"/>
                    </a:ext>
                  </a:extLst>
                </a:gridCol>
              </a:tblGrid>
              <a:tr h="444954">
                <a:tc>
                  <a:txBody>
                    <a:bodyPr/>
                    <a:lstStyle/>
                    <a:p>
                      <a:pPr algn="l"/>
                      <a:r>
                        <a:rPr lang="en-US">
                          <a:effectLst/>
                        </a:rPr>
                        <a:t>Program</a:t>
                      </a:r>
                    </a:p>
                  </a:txBody>
                  <a:tcPr marL="66675" marR="66675" marT="66675" marB="66675" anchor="ctr">
                    <a:lnL>
                      <a:noFill/>
                    </a:lnL>
                    <a:lnR>
                      <a:noFill/>
                    </a:lnR>
                    <a:lnT>
                      <a:noFill/>
                    </a:lnT>
                    <a:lnB>
                      <a:noFill/>
                    </a:lnB>
                  </a:tcPr>
                </a:tc>
                <a:tc>
                  <a:txBody>
                    <a:bodyPr/>
                    <a:lstStyle/>
                    <a:p>
                      <a:pPr algn="l"/>
                      <a:r>
                        <a:rPr lang="en-US">
                          <a:effectLst/>
                        </a:rPr>
                        <a:t>Counselor</a:t>
                      </a:r>
                    </a:p>
                  </a:txBody>
                  <a:tcPr marL="66675" marR="66675" marT="66675" marB="66675" anchor="ctr">
                    <a:lnL>
                      <a:noFill/>
                    </a:lnL>
                    <a:lnR>
                      <a:noFill/>
                    </a:lnR>
                    <a:lnT>
                      <a:noFill/>
                    </a:lnT>
                    <a:lnB>
                      <a:noFill/>
                    </a:lnB>
                  </a:tcPr>
                </a:tc>
                <a:tc>
                  <a:txBody>
                    <a:bodyPr/>
                    <a:lstStyle/>
                    <a:p>
                      <a:pPr algn="l"/>
                      <a:endParaRPr lang="en-US">
                        <a:effectLst/>
                      </a:endParaRPr>
                    </a:p>
                  </a:txBody>
                  <a:tcPr marL="66675" marR="66675" marT="66675" marB="66675" anchor="ctr">
                    <a:lnL>
                      <a:noFill/>
                    </a:lnL>
                    <a:lnR>
                      <a:noFill/>
                    </a:lnR>
                    <a:lnT>
                      <a:noFill/>
                    </a:lnT>
                    <a:lnB>
                      <a:noFill/>
                    </a:lnB>
                  </a:tcPr>
                </a:tc>
                <a:extLst>
                  <a:ext uri="{0D108BD9-81ED-4DB2-BD59-A6C34878D82A}">
                    <a16:rowId xmlns:a16="http://schemas.microsoft.com/office/drawing/2014/main" val="2293169190"/>
                  </a:ext>
                </a:extLst>
              </a:tr>
              <a:tr h="1042764">
                <a:tc>
                  <a:txBody>
                    <a:bodyPr/>
                    <a:lstStyle/>
                    <a:p>
                      <a:r>
                        <a:rPr lang="en-US">
                          <a:effectLst/>
                        </a:rPr>
                        <a:t>I.B.:</a:t>
                      </a:r>
                    </a:p>
                  </a:txBody>
                  <a:tcPr marL="66675" marR="66675" marT="66675" marB="66675" anchor="ctr">
                    <a:lnL>
                      <a:noFill/>
                    </a:lnL>
                    <a:lnR>
                      <a:noFill/>
                    </a:lnR>
                    <a:lnT>
                      <a:noFill/>
                    </a:lnT>
                    <a:lnB>
                      <a:noFill/>
                    </a:lnB>
                    <a:solidFill>
                      <a:srgbClr val="E1E1E1"/>
                    </a:solidFill>
                  </a:tcPr>
                </a:tc>
                <a:tc>
                  <a:txBody>
                    <a:bodyPr/>
                    <a:lstStyle/>
                    <a:p>
                      <a:r>
                        <a:rPr lang="en-US">
                          <a:effectLst/>
                        </a:rPr>
                        <a:t>Amber Shepherd-Thompson</a:t>
                      </a:r>
                    </a:p>
                  </a:txBody>
                  <a:tcPr marL="66675" marR="66675" marT="66675" marB="66675" anchor="ctr">
                    <a:lnL>
                      <a:noFill/>
                    </a:lnL>
                    <a:lnR>
                      <a:noFill/>
                    </a:lnR>
                    <a:lnT>
                      <a:noFill/>
                    </a:lnT>
                    <a:lnB>
                      <a:noFill/>
                    </a:lnB>
                    <a:solidFill>
                      <a:srgbClr val="E1E1E1"/>
                    </a:solidFill>
                  </a:tcPr>
                </a:tc>
                <a:tc>
                  <a:txBody>
                    <a:bodyPr/>
                    <a:lstStyle/>
                    <a:p>
                      <a:endParaRPr lang="en-US">
                        <a:effectLst/>
                      </a:endParaRPr>
                    </a:p>
                  </a:txBody>
                  <a:tcPr marL="66675" marR="66675" marT="66675" marB="66675" anchor="ctr">
                    <a:lnL>
                      <a:noFill/>
                    </a:lnL>
                    <a:lnR>
                      <a:noFill/>
                    </a:lnR>
                    <a:lnT>
                      <a:noFill/>
                    </a:lnT>
                    <a:lnB>
                      <a:noFill/>
                    </a:lnB>
                    <a:solidFill>
                      <a:srgbClr val="E1E1E1"/>
                    </a:solidFill>
                  </a:tcPr>
                </a:tc>
                <a:extLst>
                  <a:ext uri="{0D108BD9-81ED-4DB2-BD59-A6C34878D82A}">
                    <a16:rowId xmlns:a16="http://schemas.microsoft.com/office/drawing/2014/main" val="1662985958"/>
                  </a:ext>
                </a:extLst>
              </a:tr>
              <a:tr h="999238">
                <a:tc>
                  <a:txBody>
                    <a:bodyPr/>
                    <a:lstStyle/>
                    <a:p>
                      <a:r>
                        <a:rPr lang="en-US">
                          <a:effectLst/>
                        </a:rPr>
                        <a:t>C.W.M.P.:</a:t>
                      </a:r>
                    </a:p>
                  </a:txBody>
                  <a:tcPr marL="66675" marR="66675" marT="66675" marB="66675" anchor="ctr">
                    <a:lnL>
                      <a:noFill/>
                    </a:lnL>
                    <a:lnR>
                      <a:noFill/>
                    </a:lnR>
                    <a:lnT>
                      <a:noFill/>
                    </a:lnT>
                    <a:lnB>
                      <a:noFill/>
                    </a:lnB>
                    <a:solidFill>
                      <a:srgbClr val="FFFFFF"/>
                    </a:solidFill>
                  </a:tcPr>
                </a:tc>
                <a:tc>
                  <a:txBody>
                    <a:bodyPr/>
                    <a:lstStyle/>
                    <a:p>
                      <a:r>
                        <a:rPr lang="en-US">
                          <a:effectLst/>
                        </a:rPr>
                        <a:t>Erika Picard</a:t>
                      </a:r>
                    </a:p>
                  </a:txBody>
                  <a:tcPr marL="66675" marR="66675" marT="66675" marB="66675" anchor="ctr">
                    <a:lnL>
                      <a:noFill/>
                    </a:lnL>
                    <a:lnR>
                      <a:noFill/>
                    </a:lnR>
                    <a:lnT>
                      <a:noFill/>
                    </a:lnT>
                    <a:lnB>
                      <a:noFill/>
                    </a:lnB>
                    <a:solidFill>
                      <a:srgbClr val="FFFFFF"/>
                    </a:solidFill>
                  </a:tcPr>
                </a:tc>
                <a:tc>
                  <a:txBody>
                    <a:bodyPr/>
                    <a:lstStyle/>
                    <a:p>
                      <a:endParaRPr lang="en-US" dirty="0">
                        <a:effectLst/>
                      </a:endParaRPr>
                    </a:p>
                  </a:txBody>
                  <a:tcPr marL="66675" marR="66675" marT="66675" marB="66675" anchor="ctr">
                    <a:lnL>
                      <a:noFill/>
                    </a:lnL>
                    <a:lnR>
                      <a:noFill/>
                    </a:lnR>
                    <a:lnT>
                      <a:noFill/>
                    </a:lnT>
                    <a:lnB>
                      <a:noFill/>
                    </a:lnB>
                    <a:solidFill>
                      <a:srgbClr val="FFFFFF"/>
                    </a:solidFill>
                  </a:tcPr>
                </a:tc>
                <a:extLst>
                  <a:ext uri="{0D108BD9-81ED-4DB2-BD59-A6C34878D82A}">
                    <a16:rowId xmlns:a16="http://schemas.microsoft.com/office/drawing/2014/main" val="1659801079"/>
                  </a:ext>
                </a:extLst>
              </a:tr>
              <a:tr h="1285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University Last Names A-G</a:t>
                      </a:r>
                    </a:p>
                    <a:p>
                      <a:endParaRPr lang="en-US">
                        <a:effectLst/>
                      </a:endParaRPr>
                    </a:p>
                  </a:txBody>
                  <a:tcPr marL="66675" marR="66675" marT="66675" marB="66675" anchor="ctr">
                    <a:lnL>
                      <a:noFill/>
                    </a:lnL>
                    <a:lnR>
                      <a:noFill/>
                    </a:lnR>
                    <a:lnT>
                      <a:noFill/>
                    </a:lnT>
                    <a:lnB>
                      <a:noFill/>
                    </a:lnB>
                    <a:solidFill>
                      <a:srgbClr val="E1E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lvl="0" indent="0" algn="l" rtl="0" eaLnBrk="1" fontAlgn="auto" latinLnBrk="0" hangingPunct="1">
                        <a:lnSpc>
                          <a:spcPct val="100000"/>
                        </a:lnSpc>
                        <a:spcBef>
                          <a:spcPts val="0"/>
                        </a:spcBef>
                        <a:spcAft>
                          <a:spcPts val="0"/>
                        </a:spcAft>
                        <a:buClrTx/>
                        <a:buSzTx/>
                        <a:buFontTx/>
                        <a:buNone/>
                      </a:pPr>
                      <a:r>
                        <a:rPr lang="en-US">
                          <a:effectLst/>
                        </a:rPr>
                        <a:t>Elizabeth Ryczek</a:t>
                      </a:r>
                    </a:p>
                    <a:p>
                      <a:endParaRPr lang="en-US">
                        <a:effectLst/>
                      </a:endParaRPr>
                    </a:p>
                  </a:txBody>
                  <a:tcPr marL="66675" marR="66675" marT="66675" marB="66675" anchor="ctr">
                    <a:lnL>
                      <a:noFill/>
                    </a:lnL>
                    <a:lnR>
                      <a:noFill/>
                    </a:lnR>
                    <a:lnT>
                      <a:noFill/>
                    </a:lnT>
                    <a:lnB>
                      <a:noFill/>
                    </a:lnB>
                    <a:solidFill>
                      <a:srgbClr val="E1E1E1"/>
                    </a:solidFill>
                  </a:tcPr>
                </a:tc>
                <a:tc>
                  <a:txBody>
                    <a:bodyPr/>
                    <a:lstStyle/>
                    <a:p>
                      <a:endParaRPr lang="en-US" dirty="0">
                        <a:effectLst/>
                      </a:endParaRPr>
                    </a:p>
                  </a:txBody>
                  <a:tcPr marL="66675" marR="66675" marT="66675" marB="66675" anchor="ctr">
                    <a:lnL>
                      <a:noFill/>
                    </a:lnL>
                    <a:lnR>
                      <a:noFill/>
                    </a:lnR>
                    <a:lnT>
                      <a:noFill/>
                    </a:lnT>
                    <a:lnB>
                      <a:noFill/>
                    </a:lnB>
                    <a:solidFill>
                      <a:srgbClr val="E1E1E1"/>
                    </a:solidFill>
                  </a:tcPr>
                </a:tc>
                <a:extLst>
                  <a:ext uri="{0D108BD9-81ED-4DB2-BD59-A6C34878D82A}">
                    <a16:rowId xmlns:a16="http://schemas.microsoft.com/office/drawing/2014/main" val="690105123"/>
                  </a:ext>
                </a:extLst>
              </a:tr>
              <a:tr h="1042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University Last Names H-O</a:t>
                      </a:r>
                    </a:p>
                  </a:txBody>
                  <a:tcPr marL="66675" marR="66675" marT="66675" marB="66675" anchor="ctr">
                    <a:lnL>
                      <a:noFill/>
                    </a:lnL>
                    <a:lnR>
                      <a:noFill/>
                    </a:lnR>
                    <a:lnT>
                      <a:noFill/>
                    </a:lnT>
                    <a:lnB>
                      <a:noFill/>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Tim Papp</a:t>
                      </a:r>
                    </a:p>
                    <a:p>
                      <a:endParaRPr lang="en-US">
                        <a:effectLst/>
                      </a:endParaRPr>
                    </a:p>
                    <a:p>
                      <a:endParaRPr lang="en-US">
                        <a:effectLst/>
                      </a:endParaRPr>
                    </a:p>
                  </a:txBody>
                  <a:tcPr marL="66675" marR="66675" marT="66675" marB="66675" anchor="ctr">
                    <a:lnL>
                      <a:noFill/>
                    </a:lnL>
                    <a:lnR>
                      <a:noFill/>
                    </a:lnR>
                    <a:lnT>
                      <a:noFill/>
                    </a:lnT>
                    <a:lnB>
                      <a:noFill/>
                    </a:lnB>
                    <a:solidFill>
                      <a:srgbClr val="FFFFFF"/>
                    </a:solidFill>
                  </a:tcPr>
                </a:tc>
                <a:tc>
                  <a:txBody>
                    <a:bodyPr/>
                    <a:lstStyle/>
                    <a:p>
                      <a:endParaRPr lang="en-US">
                        <a:effectLst/>
                      </a:endParaRPr>
                    </a:p>
                  </a:txBody>
                  <a:tcPr marL="66675" marR="66675" marT="66675" marB="66675" anchor="ctr">
                    <a:lnL>
                      <a:noFill/>
                    </a:lnL>
                    <a:lnR>
                      <a:noFill/>
                    </a:lnR>
                    <a:lnT>
                      <a:noFill/>
                    </a:lnT>
                    <a:lnB>
                      <a:noFill/>
                    </a:lnB>
                    <a:solidFill>
                      <a:srgbClr val="FFFFFF"/>
                    </a:solidFill>
                  </a:tcPr>
                </a:tc>
                <a:extLst>
                  <a:ext uri="{0D108BD9-81ED-4DB2-BD59-A6C34878D82A}">
                    <a16:rowId xmlns:a16="http://schemas.microsoft.com/office/drawing/2014/main" val="3536939361"/>
                  </a:ext>
                </a:extLst>
              </a:tr>
              <a:tr h="999238">
                <a:tc>
                  <a:txBody>
                    <a:bodyPr/>
                    <a:lstStyle/>
                    <a:p>
                      <a:r>
                        <a:rPr lang="en-US" dirty="0">
                          <a:effectLst/>
                        </a:rPr>
                        <a:t>University </a:t>
                      </a:r>
                    </a:p>
                    <a:p>
                      <a:r>
                        <a:rPr lang="en-US" dirty="0">
                          <a:effectLst/>
                        </a:rPr>
                        <a:t>Last Names P-Z</a:t>
                      </a:r>
                    </a:p>
                  </a:txBody>
                  <a:tcPr marL="66675" marR="66675" marT="66675" marB="66675" anchor="ctr">
                    <a:lnL>
                      <a:noFill/>
                    </a:lnL>
                    <a:lnR>
                      <a:noFill/>
                    </a:lnR>
                    <a:lnT>
                      <a:noFill/>
                    </a:lnT>
                    <a:lnB>
                      <a:noFill/>
                    </a:lnB>
                    <a:solidFill>
                      <a:srgbClr val="E1E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Amanda Madej</a:t>
                      </a:r>
                    </a:p>
                    <a:p>
                      <a:endParaRPr lang="en-US" dirty="0">
                        <a:effectLst/>
                      </a:endParaRPr>
                    </a:p>
                  </a:txBody>
                  <a:tcPr marL="66675" marR="66675" marT="66675" marB="66675" anchor="ctr">
                    <a:lnL>
                      <a:noFill/>
                    </a:lnL>
                    <a:lnR>
                      <a:noFill/>
                    </a:lnR>
                    <a:lnT>
                      <a:noFill/>
                    </a:lnT>
                    <a:lnB>
                      <a:noFill/>
                    </a:lnB>
                    <a:solidFill>
                      <a:srgbClr val="E1E1E1"/>
                    </a:solidFill>
                  </a:tcPr>
                </a:tc>
                <a:tc>
                  <a:txBody>
                    <a:bodyPr/>
                    <a:lstStyle/>
                    <a:p>
                      <a:endParaRPr lang="en-US" dirty="0">
                        <a:effectLst/>
                      </a:endParaRPr>
                    </a:p>
                  </a:txBody>
                  <a:tcPr marL="66675" marR="66675" marT="66675" marB="66675" anchor="ctr">
                    <a:lnL>
                      <a:noFill/>
                    </a:lnL>
                    <a:lnR>
                      <a:noFill/>
                    </a:lnR>
                    <a:lnT>
                      <a:noFill/>
                    </a:lnT>
                    <a:lnB>
                      <a:noFill/>
                    </a:lnB>
                    <a:solidFill>
                      <a:srgbClr val="E1E1E1"/>
                    </a:solidFill>
                  </a:tcPr>
                </a:tc>
                <a:extLst>
                  <a:ext uri="{0D108BD9-81ED-4DB2-BD59-A6C34878D82A}">
                    <a16:rowId xmlns:a16="http://schemas.microsoft.com/office/drawing/2014/main" val="1426620035"/>
                  </a:ext>
                </a:extLst>
              </a:tr>
            </a:tbl>
          </a:graphicData>
        </a:graphic>
      </p:graphicFrame>
      <p:pic>
        <p:nvPicPr>
          <p:cNvPr id="7" name="Picture 6">
            <a:extLst>
              <a:ext uri="{FF2B5EF4-FFF2-40B4-BE49-F238E27FC236}">
                <a16:creationId xmlns:a16="http://schemas.microsoft.com/office/drawing/2014/main" id="{AF80EEFD-F71F-4AB2-89A8-6D71CB2360D0}"/>
              </a:ext>
            </a:extLst>
          </p:cNvPr>
          <p:cNvPicPr>
            <a:picLocks noChangeAspect="1"/>
          </p:cNvPicPr>
          <p:nvPr/>
        </p:nvPicPr>
        <p:blipFill>
          <a:blip r:embed="rId2"/>
          <a:stretch>
            <a:fillRect/>
          </a:stretch>
        </p:blipFill>
        <p:spPr>
          <a:xfrm>
            <a:off x="10069925" y="4527170"/>
            <a:ext cx="717741" cy="897175"/>
          </a:xfrm>
          <a:prstGeom prst="rect">
            <a:avLst/>
          </a:prstGeom>
        </p:spPr>
      </p:pic>
      <p:pic>
        <p:nvPicPr>
          <p:cNvPr id="6" name="Picture 5" descr="A person smiling at camera&#10;&#10;Description automatically generated">
            <a:extLst>
              <a:ext uri="{FF2B5EF4-FFF2-40B4-BE49-F238E27FC236}">
                <a16:creationId xmlns:a16="http://schemas.microsoft.com/office/drawing/2014/main" id="{B278C611-8E64-30DC-5951-95D3C1D23385}"/>
              </a:ext>
            </a:extLst>
          </p:cNvPr>
          <p:cNvPicPr>
            <a:picLocks noChangeAspect="1"/>
          </p:cNvPicPr>
          <p:nvPr/>
        </p:nvPicPr>
        <p:blipFill>
          <a:blip r:embed="rId3"/>
          <a:stretch>
            <a:fillRect/>
          </a:stretch>
        </p:blipFill>
        <p:spPr>
          <a:xfrm>
            <a:off x="10081254" y="2209666"/>
            <a:ext cx="648504" cy="909128"/>
          </a:xfrm>
          <a:prstGeom prst="rect">
            <a:avLst/>
          </a:prstGeom>
        </p:spPr>
      </p:pic>
      <p:pic>
        <p:nvPicPr>
          <p:cNvPr id="5" name="Picture 4" descr="A person with long black hair smiling&#10;&#10;Description automatically generated">
            <a:extLst>
              <a:ext uri="{FF2B5EF4-FFF2-40B4-BE49-F238E27FC236}">
                <a16:creationId xmlns:a16="http://schemas.microsoft.com/office/drawing/2014/main" id="{3B825EE8-029A-47B0-A073-1BC617ABE112}"/>
              </a:ext>
            </a:extLst>
          </p:cNvPr>
          <p:cNvPicPr>
            <a:picLocks noChangeAspect="1"/>
          </p:cNvPicPr>
          <p:nvPr/>
        </p:nvPicPr>
        <p:blipFill>
          <a:blip r:embed="rId4"/>
          <a:stretch>
            <a:fillRect/>
          </a:stretch>
        </p:blipFill>
        <p:spPr>
          <a:xfrm>
            <a:off x="10023347" y="3219627"/>
            <a:ext cx="764319" cy="1139064"/>
          </a:xfrm>
          <a:prstGeom prst="rect">
            <a:avLst/>
          </a:prstGeom>
        </p:spPr>
      </p:pic>
      <p:pic>
        <p:nvPicPr>
          <p:cNvPr id="10" name="Picture 9" descr="A person with long hair smiling&#10;&#10;Description automatically generated">
            <a:extLst>
              <a:ext uri="{FF2B5EF4-FFF2-40B4-BE49-F238E27FC236}">
                <a16:creationId xmlns:a16="http://schemas.microsoft.com/office/drawing/2014/main" id="{52CDBCB2-7C87-498C-AED6-0DFB727BC557}"/>
              </a:ext>
            </a:extLst>
          </p:cNvPr>
          <p:cNvPicPr>
            <a:picLocks noChangeAspect="1"/>
          </p:cNvPicPr>
          <p:nvPr/>
        </p:nvPicPr>
        <p:blipFill>
          <a:blip r:embed="rId5"/>
          <a:stretch>
            <a:fillRect/>
          </a:stretch>
        </p:blipFill>
        <p:spPr>
          <a:xfrm>
            <a:off x="10069925" y="5536766"/>
            <a:ext cx="836437" cy="812489"/>
          </a:xfrm>
          <a:prstGeom prst="rect">
            <a:avLst/>
          </a:prstGeom>
        </p:spPr>
      </p:pic>
      <p:pic>
        <p:nvPicPr>
          <p:cNvPr id="8" name="Picture 7" descr="A person with glasses laughing&#10;&#10;Description automatically generated">
            <a:extLst>
              <a:ext uri="{FF2B5EF4-FFF2-40B4-BE49-F238E27FC236}">
                <a16:creationId xmlns:a16="http://schemas.microsoft.com/office/drawing/2014/main" id="{2706C165-08F1-4D6F-8FB6-970D0A08F4C9}"/>
              </a:ext>
            </a:extLst>
          </p:cNvPr>
          <p:cNvPicPr>
            <a:picLocks noChangeAspect="1"/>
          </p:cNvPicPr>
          <p:nvPr/>
        </p:nvPicPr>
        <p:blipFill>
          <a:blip r:embed="rId6"/>
          <a:stretch>
            <a:fillRect/>
          </a:stretch>
        </p:blipFill>
        <p:spPr>
          <a:xfrm flipH="1">
            <a:off x="9839065" y="1214384"/>
            <a:ext cx="1132882" cy="812489"/>
          </a:xfrm>
          <a:prstGeom prst="rect">
            <a:avLst/>
          </a:prstGeom>
        </p:spPr>
      </p:pic>
    </p:spTree>
    <p:extLst>
      <p:ext uri="{BB962C8B-B14F-4D97-AF65-F5344CB8AC3E}">
        <p14:creationId xmlns:p14="http://schemas.microsoft.com/office/powerpoint/2010/main" val="834062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College Admissions Resources</a:t>
            </a:r>
          </a:p>
        </p:txBody>
      </p:sp>
      <p:sp>
        <p:nvSpPr>
          <p:cNvPr id="3" name="Content Placeholder 2"/>
          <p:cNvSpPr>
            <a:spLocks noGrp="1"/>
          </p:cNvSpPr>
          <p:nvPr>
            <p:ph idx="1"/>
          </p:nvPr>
        </p:nvSpPr>
        <p:spPr/>
        <p:txBody>
          <a:bodyPr>
            <a:normAutofit/>
          </a:bodyPr>
          <a:lstStyle/>
          <a:p>
            <a:r>
              <a:rPr lang="en-US" sz="2400" b="1" dirty="0"/>
              <a:t>College Application Week</a:t>
            </a:r>
          </a:p>
          <a:p>
            <a:pPr lvl="1"/>
            <a:r>
              <a:rPr lang="en-US" sz="2000" b="1" dirty="0"/>
              <a:t>October 23-27</a:t>
            </a:r>
            <a:r>
              <a:rPr lang="en-US" sz="2000" dirty="0"/>
              <a:t>-</a:t>
            </a:r>
            <a:r>
              <a:rPr lang="en-US" sz="1800" dirty="0"/>
              <a:t>Counselors will be available in career lab for assistance with applications, scholarship applications including Bright Futures Application and Pinellas Education Foundation Scholarship, SSAR, reviewing essays, etc.</a:t>
            </a:r>
          </a:p>
          <a:p>
            <a:pPr lvl="1"/>
            <a:r>
              <a:rPr lang="en-US" sz="1800" b="1" dirty="0"/>
              <a:t>Apply SPC FREE application drive-Oct 25</a:t>
            </a:r>
            <a:r>
              <a:rPr lang="en-US" sz="1800" b="1" baseline="30000" dirty="0"/>
              <a:t>th</a:t>
            </a:r>
            <a:r>
              <a:rPr lang="en-US" sz="1800" b="1" dirty="0"/>
              <a:t> </a:t>
            </a:r>
            <a:r>
              <a:rPr lang="en-US" sz="1800" dirty="0"/>
              <a:t>during Coll App Week </a:t>
            </a:r>
            <a:r>
              <a:rPr lang="en-US" sz="1800" b="1" dirty="0"/>
              <a:t>Periods 6 and 7</a:t>
            </a:r>
          </a:p>
          <a:p>
            <a:pPr lvl="2"/>
            <a:r>
              <a:rPr lang="en-US" dirty="0"/>
              <a:t>SPC representatives will be in career lab to aid all those filling out the application</a:t>
            </a:r>
          </a:p>
          <a:p>
            <a:pPr lvl="1"/>
            <a:r>
              <a:rPr lang="en-US" sz="1800" b="1" dirty="0"/>
              <a:t>Pinellas Technical College </a:t>
            </a:r>
            <a:r>
              <a:rPr lang="en-US" sz="1800" dirty="0"/>
              <a:t>will be in career lab </a:t>
            </a:r>
            <a:r>
              <a:rPr lang="en-US" sz="1800" b="1" dirty="0"/>
              <a:t>Oct 25</a:t>
            </a:r>
            <a:r>
              <a:rPr lang="en-US" sz="1800" b="1" baseline="30000" dirty="0"/>
              <a:t>th</a:t>
            </a:r>
            <a:r>
              <a:rPr lang="en-US" sz="1800" b="1" dirty="0"/>
              <a:t> </a:t>
            </a:r>
            <a:r>
              <a:rPr lang="en-US" sz="1800" dirty="0"/>
              <a:t>periods 3 and 4</a:t>
            </a:r>
          </a:p>
          <a:p>
            <a:r>
              <a:rPr lang="en-US" dirty="0">
                <a:solidFill>
                  <a:schemeClr val="accent2">
                    <a:lumMod val="50000"/>
                  </a:schemeClr>
                </a:solidFill>
                <a:hlinkClick r:id="rId2">
                  <a:extLst>
                    <a:ext uri="{A12FA001-AC4F-418D-AE19-62706E023703}">
                      <ahyp:hlinkClr xmlns:ahyp="http://schemas.microsoft.com/office/drawing/2018/hyperlinkcolor" val="tx"/>
                    </a:ext>
                  </a:extLst>
                </a:hlinkClick>
              </a:rPr>
              <a:t>Apply Yourself Florida! Student Guide</a:t>
            </a:r>
            <a:endParaRPr lang="en-US" dirty="0">
              <a:solidFill>
                <a:schemeClr val="accent2">
                  <a:lumMod val="50000"/>
                </a:schemeClr>
              </a:solidFill>
            </a:endParaRPr>
          </a:p>
          <a:p>
            <a:endParaRPr lang="en-US" dirty="0"/>
          </a:p>
        </p:txBody>
      </p:sp>
    </p:spTree>
    <p:extLst>
      <p:ext uri="{BB962C8B-B14F-4D97-AF65-F5344CB8AC3E}">
        <p14:creationId xmlns:p14="http://schemas.microsoft.com/office/powerpoint/2010/main" val="3366212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igh angle view of a rolled paper, brown notebook, and black notepad on a wooden table">
            <a:extLst>
              <a:ext uri="{FF2B5EF4-FFF2-40B4-BE49-F238E27FC236}">
                <a16:creationId xmlns:a16="http://schemas.microsoft.com/office/drawing/2014/main" id="{F75F0191-9D2A-6E81-3939-B565BAAD47B0}"/>
              </a:ext>
            </a:extLst>
          </p:cNvPr>
          <p:cNvPicPr>
            <a:picLocks noChangeAspect="1"/>
          </p:cNvPicPr>
          <p:nvPr/>
        </p:nvPicPr>
        <p:blipFill rotWithShape="1">
          <a:blip r:embed="rId4">
            <a:alphaModFix amt="50000"/>
          </a:blip>
          <a:srcRect t="7033" b="8698"/>
          <a:stretch/>
        </p:blipFill>
        <p:spPr>
          <a:xfrm>
            <a:off x="-14046" y="-42331"/>
            <a:ext cx="12191980" cy="6857990"/>
          </a:xfrm>
          <a:prstGeom prst="rect">
            <a:avLst/>
          </a:prstGeom>
        </p:spPr>
      </p:pic>
      <p:sp>
        <p:nvSpPr>
          <p:cNvPr id="2" name="Title 1"/>
          <p:cNvSpPr>
            <a:spLocks noGrp="1"/>
          </p:cNvSpPr>
          <p:nvPr>
            <p:ph type="title"/>
          </p:nvPr>
        </p:nvSpPr>
        <p:spPr>
          <a:xfrm>
            <a:off x="2692398" y="1871131"/>
            <a:ext cx="6815669" cy="1515533"/>
          </a:xfrm>
        </p:spPr>
        <p:txBody>
          <a:bodyPr vert="horz" lIns="91440" tIns="45720" rIns="91440" bIns="45720" rtlCol="0" anchor="b">
            <a:normAutofit fontScale="90000"/>
          </a:bodyPr>
          <a:lstStyle/>
          <a:p>
            <a:r>
              <a:rPr lang="en-US" sz="5000" b="1" dirty="0">
                <a:solidFill>
                  <a:srgbClr val="FFFFFF"/>
                </a:solidFill>
              </a:rPr>
              <a:t>Scholarships and resources</a:t>
            </a:r>
          </a:p>
        </p:txBody>
      </p:sp>
      <p:cxnSp>
        <p:nvCxnSpPr>
          <p:cNvPr id="18" name="Straight Connector 17">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72991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Scholarships</a:t>
            </a:r>
          </a:p>
        </p:txBody>
      </p:sp>
      <p:sp>
        <p:nvSpPr>
          <p:cNvPr id="3" name="Content Placeholder 2"/>
          <p:cNvSpPr>
            <a:spLocks noGrp="1"/>
          </p:cNvSpPr>
          <p:nvPr>
            <p:ph sz="half" idx="1"/>
          </p:nvPr>
        </p:nvSpPr>
        <p:spPr/>
        <p:txBody>
          <a:bodyPr>
            <a:normAutofit fontScale="62500" lnSpcReduction="20000"/>
          </a:bodyPr>
          <a:lstStyle/>
          <a:p>
            <a:pPr lvl="0"/>
            <a:r>
              <a:rPr lang="en-US" u="sng" dirty="0">
                <a:solidFill>
                  <a:schemeClr val="accent2">
                    <a:lumMod val="50000"/>
                  </a:schemeClr>
                </a:solidFill>
                <a:hlinkClick r:id="rId2">
                  <a:extLst>
                    <a:ext uri="{A12FA001-AC4F-418D-AE19-62706E023703}">
                      <ahyp:hlinkClr xmlns:ahyp="http://schemas.microsoft.com/office/drawing/2018/hyperlinkcolor" val="tx"/>
                    </a:ext>
                  </a:extLst>
                </a:hlinkClick>
              </a:rPr>
              <a:t>www.pcsb.org/financialaid</a:t>
            </a:r>
            <a:endParaRPr lang="en-US" dirty="0">
              <a:solidFill>
                <a:schemeClr val="accent2">
                  <a:lumMod val="50000"/>
                </a:schemeClr>
              </a:solidFill>
            </a:endParaRPr>
          </a:p>
          <a:p>
            <a:pPr lvl="1"/>
            <a:r>
              <a:rPr lang="en-US" dirty="0">
                <a:solidFill>
                  <a:schemeClr val="accent2">
                    <a:lumMod val="50000"/>
                  </a:schemeClr>
                </a:solidFill>
              </a:rPr>
              <a:t>Scholarships updated monthly</a:t>
            </a:r>
          </a:p>
          <a:p>
            <a:pPr lvl="0"/>
            <a:r>
              <a:rPr lang="en-US" u="sng" dirty="0">
                <a:solidFill>
                  <a:schemeClr val="accent2">
                    <a:lumMod val="50000"/>
                  </a:schemeClr>
                </a:solidFill>
                <a:hlinkClick r:id="rId3">
                  <a:extLst>
                    <a:ext uri="{A12FA001-AC4F-418D-AE19-62706E023703}">
                      <ahyp:hlinkClr xmlns:ahyp="http://schemas.microsoft.com/office/drawing/2018/hyperlinkcolor" val="tx"/>
                    </a:ext>
                  </a:extLst>
                </a:hlinkClick>
              </a:rPr>
              <a:t>www.cappex.com</a:t>
            </a:r>
            <a:endParaRPr lang="en-US" dirty="0">
              <a:solidFill>
                <a:schemeClr val="accent2">
                  <a:lumMod val="50000"/>
                </a:schemeClr>
              </a:solidFill>
            </a:endParaRPr>
          </a:p>
          <a:p>
            <a:pPr lvl="0"/>
            <a:r>
              <a:rPr lang="en-US" u="sng" dirty="0">
                <a:solidFill>
                  <a:schemeClr val="accent2">
                    <a:lumMod val="50000"/>
                  </a:schemeClr>
                </a:solidFill>
                <a:hlinkClick r:id="rId4">
                  <a:extLst>
                    <a:ext uri="{A12FA001-AC4F-418D-AE19-62706E023703}">
                      <ahyp:hlinkClr xmlns:ahyp="http://schemas.microsoft.com/office/drawing/2018/hyperlinkcolor" val="tx"/>
                    </a:ext>
                  </a:extLst>
                </a:hlinkClick>
              </a:rPr>
              <a:t>www.fastweb.com</a:t>
            </a:r>
            <a:endParaRPr lang="en-US" dirty="0">
              <a:solidFill>
                <a:schemeClr val="accent2">
                  <a:lumMod val="50000"/>
                </a:schemeClr>
              </a:solidFill>
            </a:endParaRPr>
          </a:p>
          <a:p>
            <a:pPr lvl="0"/>
            <a:r>
              <a:rPr lang="en-US" u="sng" dirty="0">
                <a:solidFill>
                  <a:schemeClr val="accent2">
                    <a:lumMod val="50000"/>
                  </a:schemeClr>
                </a:solidFill>
                <a:hlinkClick r:id="rId5">
                  <a:extLst>
                    <a:ext uri="{A12FA001-AC4F-418D-AE19-62706E023703}">
                      <ahyp:hlinkClr xmlns:ahyp="http://schemas.microsoft.com/office/drawing/2018/hyperlinkcolor" val="tx"/>
                    </a:ext>
                  </a:extLst>
                </a:hlinkClick>
              </a:rPr>
              <a:t>www.scholarships.com</a:t>
            </a:r>
            <a:endParaRPr lang="en-US" u="sng" dirty="0">
              <a:solidFill>
                <a:schemeClr val="accent2">
                  <a:lumMod val="50000"/>
                </a:schemeClr>
              </a:solidFill>
            </a:endParaRPr>
          </a:p>
          <a:p>
            <a:pPr lvl="0"/>
            <a:r>
              <a:rPr lang="en-US" u="sng" dirty="0">
                <a:solidFill>
                  <a:schemeClr val="accent2">
                    <a:lumMod val="50000"/>
                  </a:schemeClr>
                </a:solidFill>
                <a:hlinkClick r:id="rId6">
                  <a:extLst>
                    <a:ext uri="{A12FA001-AC4F-418D-AE19-62706E023703}">
                      <ahyp:hlinkClr xmlns:ahyp="http://schemas.microsoft.com/office/drawing/2018/hyperlinkcolor" val="tx"/>
                    </a:ext>
                  </a:extLst>
                </a:hlinkClick>
              </a:rPr>
              <a:t>www.tuitionfundingsources.com</a:t>
            </a:r>
            <a:endParaRPr lang="en-US" dirty="0">
              <a:solidFill>
                <a:schemeClr val="accent2">
                  <a:lumMod val="50000"/>
                </a:schemeClr>
              </a:solidFill>
            </a:endParaRPr>
          </a:p>
          <a:p>
            <a:pPr lvl="0"/>
            <a:r>
              <a:rPr lang="en-US" u="sng" dirty="0">
                <a:solidFill>
                  <a:schemeClr val="accent2">
                    <a:lumMod val="50000"/>
                  </a:schemeClr>
                </a:solidFill>
                <a:hlinkClick r:id="rId7">
                  <a:extLst>
                    <a:ext uri="{A12FA001-AC4F-418D-AE19-62706E023703}">
                      <ahyp:hlinkClr xmlns:ahyp="http://schemas.microsoft.com/office/drawing/2018/hyperlinkcolor" val="tx"/>
                    </a:ext>
                  </a:extLst>
                </a:hlinkClick>
              </a:rPr>
              <a:t>www.chegg.com/scholarships</a:t>
            </a:r>
            <a:endParaRPr lang="en-US" dirty="0">
              <a:solidFill>
                <a:schemeClr val="accent2">
                  <a:lumMod val="50000"/>
                </a:schemeClr>
              </a:solidFill>
            </a:endParaRPr>
          </a:p>
          <a:p>
            <a:pPr lvl="0"/>
            <a:r>
              <a:rPr lang="en-US" u="sng" dirty="0">
                <a:solidFill>
                  <a:schemeClr val="accent2">
                    <a:lumMod val="50000"/>
                  </a:schemeClr>
                </a:solidFill>
                <a:hlinkClick r:id="rId8">
                  <a:extLst>
                    <a:ext uri="{A12FA001-AC4F-418D-AE19-62706E023703}">
                      <ahyp:hlinkClr xmlns:ahyp="http://schemas.microsoft.com/office/drawing/2018/hyperlinkcolor" val="tx"/>
                    </a:ext>
                  </a:extLst>
                </a:hlinkClick>
              </a:rPr>
              <a:t>https://bigfuture.collegeboard.org/scholarship-search</a:t>
            </a:r>
            <a:endParaRPr lang="en-US" dirty="0">
              <a:solidFill>
                <a:schemeClr val="accent2">
                  <a:lumMod val="50000"/>
                </a:schemeClr>
              </a:solidFill>
            </a:endParaRPr>
          </a:p>
          <a:p>
            <a:pPr lvl="0"/>
            <a:r>
              <a:rPr lang="en-US" u="sng" dirty="0">
                <a:solidFill>
                  <a:schemeClr val="accent2">
                    <a:lumMod val="50000"/>
                  </a:schemeClr>
                </a:solidFill>
                <a:hlinkClick r:id="rId9">
                  <a:extLst>
                    <a:ext uri="{A12FA001-AC4F-418D-AE19-62706E023703}">
                      <ahyp:hlinkClr xmlns:ahyp="http://schemas.microsoft.com/office/drawing/2018/hyperlinkcolor" val="tx"/>
                    </a:ext>
                  </a:extLst>
                </a:hlinkClick>
              </a:rPr>
              <a:t>www.floridastudentfinancialaidsg.org</a:t>
            </a:r>
            <a:endParaRPr lang="en-US" dirty="0">
              <a:solidFill>
                <a:schemeClr val="accent2">
                  <a:lumMod val="50000"/>
                </a:schemeClr>
              </a:solidFill>
            </a:endParaRPr>
          </a:p>
          <a:p>
            <a:r>
              <a:rPr lang="en-US" u="sng" dirty="0">
                <a:solidFill>
                  <a:schemeClr val="accent2">
                    <a:lumMod val="50000"/>
                  </a:schemeClr>
                </a:solidFill>
                <a:hlinkClick r:id="rId10">
                  <a:extLst>
                    <a:ext uri="{A12FA001-AC4F-418D-AE19-62706E023703}">
                      <ahyp:hlinkClr xmlns:ahyp="http://schemas.microsoft.com/office/drawing/2018/hyperlinkcolor" val="tx"/>
                    </a:ext>
                  </a:extLst>
                </a:hlinkClick>
              </a:rPr>
              <a:t>www.mycollgedollars.com</a:t>
            </a:r>
            <a:endParaRPr lang="en-US" dirty="0">
              <a:solidFill>
                <a:schemeClr val="accent2">
                  <a:lumMod val="50000"/>
                </a:schemeClr>
              </a:solidFill>
            </a:endParaRPr>
          </a:p>
          <a:p>
            <a:pPr lvl="0"/>
            <a:endParaRPr lang="en-US" dirty="0"/>
          </a:p>
        </p:txBody>
      </p:sp>
      <p:sp>
        <p:nvSpPr>
          <p:cNvPr id="5" name="Content Placeholder 4"/>
          <p:cNvSpPr>
            <a:spLocks noGrp="1"/>
          </p:cNvSpPr>
          <p:nvPr>
            <p:ph sz="half" idx="2"/>
          </p:nvPr>
        </p:nvSpPr>
        <p:spPr>
          <a:xfrm>
            <a:off x="6360046" y="2519979"/>
            <a:ext cx="4754880" cy="4338021"/>
          </a:xfrm>
        </p:spPr>
        <p:txBody>
          <a:bodyPr>
            <a:normAutofit fontScale="62500" lnSpcReduction="20000"/>
          </a:bodyPr>
          <a:lstStyle/>
          <a:p>
            <a:pPr lvl="0"/>
            <a:r>
              <a:rPr lang="en-US" u="sng" dirty="0">
                <a:solidFill>
                  <a:schemeClr val="accent2">
                    <a:lumMod val="50000"/>
                  </a:schemeClr>
                </a:solidFill>
                <a:hlinkClick r:id="rId5">
                  <a:extLst>
                    <a:ext uri="{A12FA001-AC4F-418D-AE19-62706E023703}">
                      <ahyp:hlinkClr xmlns:ahyp="http://schemas.microsoft.com/office/drawing/2018/hyperlinkcolor" val="tx"/>
                    </a:ext>
                  </a:extLst>
                </a:hlinkClick>
              </a:rPr>
              <a:t>www.scholarships.com</a:t>
            </a:r>
            <a:endParaRPr lang="en-US" dirty="0">
              <a:solidFill>
                <a:schemeClr val="accent2">
                  <a:lumMod val="50000"/>
                </a:schemeClr>
              </a:solidFill>
            </a:endParaRPr>
          </a:p>
          <a:p>
            <a:pPr lvl="0"/>
            <a:r>
              <a:rPr lang="en-US" u="sng" dirty="0">
                <a:solidFill>
                  <a:schemeClr val="accent2">
                    <a:lumMod val="50000"/>
                  </a:schemeClr>
                </a:solidFill>
                <a:hlinkClick r:id="rId11">
                  <a:extLst>
                    <a:ext uri="{A12FA001-AC4F-418D-AE19-62706E023703}">
                      <ahyp:hlinkClr xmlns:ahyp="http://schemas.microsoft.com/office/drawing/2018/hyperlinkcolor" val="tx"/>
                    </a:ext>
                  </a:extLst>
                </a:hlinkClick>
              </a:rPr>
              <a:t>www.scholarshipsexperts.com</a:t>
            </a:r>
            <a:endParaRPr lang="en-US" dirty="0">
              <a:solidFill>
                <a:schemeClr val="accent2">
                  <a:lumMod val="50000"/>
                </a:schemeClr>
              </a:solidFill>
            </a:endParaRPr>
          </a:p>
          <a:p>
            <a:pPr lvl="0"/>
            <a:r>
              <a:rPr lang="en-US" u="sng" dirty="0">
                <a:solidFill>
                  <a:schemeClr val="accent2">
                    <a:lumMod val="50000"/>
                  </a:schemeClr>
                </a:solidFill>
                <a:hlinkClick r:id="rId12">
                  <a:extLst>
                    <a:ext uri="{A12FA001-AC4F-418D-AE19-62706E023703}">
                      <ahyp:hlinkClr xmlns:ahyp="http://schemas.microsoft.com/office/drawing/2018/hyperlinkcolor" val="tx"/>
                    </a:ext>
                  </a:extLst>
                </a:hlinkClick>
              </a:rPr>
              <a:t>https://www.collegeraptor.com/college-guide/category/scholarships/</a:t>
            </a:r>
            <a:endParaRPr lang="en-US" dirty="0">
              <a:solidFill>
                <a:schemeClr val="accent2">
                  <a:lumMod val="50000"/>
                </a:schemeClr>
              </a:solidFill>
            </a:endParaRPr>
          </a:p>
          <a:p>
            <a:pPr lvl="0"/>
            <a:r>
              <a:rPr lang="en-US" u="sng" dirty="0">
                <a:solidFill>
                  <a:schemeClr val="accent2">
                    <a:lumMod val="50000"/>
                  </a:schemeClr>
                </a:solidFill>
                <a:hlinkClick r:id="rId13">
                  <a:extLst>
                    <a:ext uri="{A12FA001-AC4F-418D-AE19-62706E023703}">
                      <ahyp:hlinkClr xmlns:ahyp="http://schemas.microsoft.com/office/drawing/2018/hyperlinkcolor" val="tx"/>
                    </a:ext>
                  </a:extLst>
                </a:hlinkClick>
              </a:rPr>
              <a:t>www.raise.me</a:t>
            </a:r>
            <a:endParaRPr lang="en-US" dirty="0">
              <a:solidFill>
                <a:schemeClr val="accent2">
                  <a:lumMod val="50000"/>
                </a:schemeClr>
              </a:solidFill>
            </a:endParaRPr>
          </a:p>
          <a:p>
            <a:pPr lvl="0"/>
            <a:r>
              <a:rPr lang="en-US" u="sng" dirty="0">
                <a:solidFill>
                  <a:schemeClr val="accent2">
                    <a:lumMod val="50000"/>
                  </a:schemeClr>
                </a:solidFill>
                <a:hlinkClick r:id="rId14">
                  <a:extLst>
                    <a:ext uri="{A12FA001-AC4F-418D-AE19-62706E023703}">
                      <ahyp:hlinkClr xmlns:ahyp="http://schemas.microsoft.com/office/drawing/2018/hyperlinkcolor" val="tx"/>
                    </a:ext>
                  </a:extLst>
                </a:hlinkClick>
              </a:rPr>
              <a:t>www.highfivescholarships.com</a:t>
            </a:r>
            <a:endParaRPr lang="en-US" dirty="0">
              <a:solidFill>
                <a:schemeClr val="accent2">
                  <a:lumMod val="50000"/>
                </a:schemeClr>
              </a:solidFill>
            </a:endParaRPr>
          </a:p>
          <a:p>
            <a:pPr lvl="0"/>
            <a:r>
              <a:rPr lang="en-US" u="sng" dirty="0">
                <a:solidFill>
                  <a:schemeClr val="accent2">
                    <a:lumMod val="50000"/>
                  </a:schemeClr>
                </a:solidFill>
                <a:hlinkClick r:id="rId15">
                  <a:extLst>
                    <a:ext uri="{A12FA001-AC4F-418D-AE19-62706E023703}">
                      <ahyp:hlinkClr xmlns:ahyp="http://schemas.microsoft.com/office/drawing/2018/hyperlinkcolor" val="tx"/>
                    </a:ext>
                  </a:extLst>
                </a:hlinkClick>
              </a:rPr>
              <a:t>www.Collegescholarships.org</a:t>
            </a:r>
            <a:endParaRPr lang="en-US" dirty="0">
              <a:solidFill>
                <a:schemeClr val="accent2">
                  <a:lumMod val="50000"/>
                </a:schemeClr>
              </a:solidFill>
            </a:endParaRPr>
          </a:p>
          <a:p>
            <a:pPr lvl="0"/>
            <a:r>
              <a:rPr lang="en-US" u="sng" dirty="0">
                <a:solidFill>
                  <a:schemeClr val="accent2">
                    <a:lumMod val="50000"/>
                  </a:schemeClr>
                </a:solidFill>
                <a:hlinkClick r:id="rId16">
                  <a:extLst>
                    <a:ext uri="{A12FA001-AC4F-418D-AE19-62706E023703}">
                      <ahyp:hlinkClr xmlns:ahyp="http://schemas.microsoft.com/office/drawing/2018/hyperlinkcolor" val="tx"/>
                    </a:ext>
                  </a:extLst>
                </a:hlinkClick>
              </a:rPr>
              <a:t>www.unigo.com</a:t>
            </a:r>
            <a:endParaRPr lang="en-US" dirty="0">
              <a:solidFill>
                <a:schemeClr val="accent2">
                  <a:lumMod val="50000"/>
                </a:schemeClr>
              </a:solidFill>
            </a:endParaRPr>
          </a:p>
          <a:p>
            <a:pPr lvl="0"/>
            <a:r>
              <a:rPr lang="en-US" u="sng" dirty="0">
                <a:solidFill>
                  <a:schemeClr val="accent2">
                    <a:lumMod val="50000"/>
                  </a:schemeClr>
                </a:solidFill>
                <a:hlinkClick r:id="rId17">
                  <a:extLst>
                    <a:ext uri="{A12FA001-AC4F-418D-AE19-62706E023703}">
                      <ahyp:hlinkClr xmlns:ahyp="http://schemas.microsoft.com/office/drawing/2018/hyperlinkcolor" val="tx"/>
                    </a:ext>
                  </a:extLst>
                </a:hlinkClick>
              </a:rPr>
              <a:t>https://myscholly.com/</a:t>
            </a:r>
            <a:endParaRPr lang="en-US" dirty="0">
              <a:solidFill>
                <a:schemeClr val="accent2">
                  <a:lumMod val="50000"/>
                </a:schemeClr>
              </a:solidFill>
            </a:endParaRPr>
          </a:p>
          <a:p>
            <a:pPr lvl="0"/>
            <a:r>
              <a:rPr lang="en-US" u="sng" dirty="0">
                <a:solidFill>
                  <a:schemeClr val="accent2">
                    <a:lumMod val="50000"/>
                  </a:schemeClr>
                </a:solidFill>
                <a:hlinkClick r:id="rId18">
                  <a:extLst>
                    <a:ext uri="{A12FA001-AC4F-418D-AE19-62706E023703}">
                      <ahyp:hlinkClr xmlns:ahyp="http://schemas.microsoft.com/office/drawing/2018/hyperlinkcolor" val="tx"/>
                    </a:ext>
                  </a:extLst>
                </a:hlinkClick>
              </a:rPr>
              <a:t>https://www.niche.com/colleges/scholarships/</a:t>
            </a:r>
            <a:endParaRPr lang="en-US" u="sng" dirty="0">
              <a:solidFill>
                <a:schemeClr val="accent2">
                  <a:lumMod val="50000"/>
                </a:schemeClr>
              </a:solidFill>
            </a:endParaRPr>
          </a:p>
          <a:p>
            <a:pPr lvl="0"/>
            <a:r>
              <a:rPr lang="en-US" dirty="0">
                <a:solidFill>
                  <a:schemeClr val="accent2">
                    <a:lumMod val="50000"/>
                  </a:schemeClr>
                </a:solidFill>
                <a:hlinkClick r:id="rId19">
                  <a:extLst>
                    <a:ext uri="{A12FA001-AC4F-418D-AE19-62706E023703}">
                      <ahyp:hlinkClr xmlns:ahyp="http://schemas.microsoft.com/office/drawing/2018/hyperlinkcolor" val="tx"/>
                    </a:ext>
                  </a:extLst>
                </a:hlinkClick>
              </a:rPr>
              <a:t>https://www.salliemae.com/college-planning/tools/scholarship-search/</a:t>
            </a:r>
            <a:endParaRPr lang="en-US" dirty="0">
              <a:solidFill>
                <a:schemeClr val="accent2">
                  <a:lumMod val="50000"/>
                </a:schemeClr>
              </a:solidFill>
            </a:endParaRPr>
          </a:p>
          <a:p>
            <a:pPr lvl="0"/>
            <a:endParaRPr lang="en-US" dirty="0"/>
          </a:p>
        </p:txBody>
      </p:sp>
    </p:spTree>
    <p:extLst>
      <p:ext uri="{BB962C8B-B14F-4D97-AF65-F5344CB8AC3E}">
        <p14:creationId xmlns:p14="http://schemas.microsoft.com/office/powerpoint/2010/main" val="3697538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7EB6-7970-4356-9BD9-25E2DBC29DD9}"/>
              </a:ext>
            </a:extLst>
          </p:cNvPr>
          <p:cNvSpPr>
            <a:spLocks noGrp="1"/>
          </p:cNvSpPr>
          <p:nvPr>
            <p:ph type="title"/>
          </p:nvPr>
        </p:nvSpPr>
        <p:spPr>
          <a:xfrm>
            <a:off x="1295402" y="982132"/>
            <a:ext cx="9601196" cy="1303867"/>
          </a:xfrm>
        </p:spPr>
        <p:txBody>
          <a:bodyPr>
            <a:normAutofit/>
          </a:bodyPr>
          <a:lstStyle/>
          <a:p>
            <a:r>
              <a:rPr lang="en-US">
                <a:solidFill>
                  <a:srgbClr val="262626"/>
                </a:solidFill>
                <a:effectLst>
                  <a:outerShdw blurRad="38100" dist="38100" dir="2700000" algn="tl">
                    <a:srgbClr val="000000">
                      <a:alpha val="43137"/>
                    </a:srgbClr>
                  </a:outerShdw>
                </a:effectLst>
              </a:rPr>
              <a:t>FOCUS/Portal Resources</a:t>
            </a:r>
          </a:p>
        </p:txBody>
      </p:sp>
      <p:graphicFrame>
        <p:nvGraphicFramePr>
          <p:cNvPr id="5" name="Content Placeholder 2">
            <a:extLst>
              <a:ext uri="{FF2B5EF4-FFF2-40B4-BE49-F238E27FC236}">
                <a16:creationId xmlns:a16="http://schemas.microsoft.com/office/drawing/2014/main" id="{D8152E32-C14B-CE7B-2721-B61CCAD2CBC1}"/>
              </a:ext>
            </a:extLst>
          </p:cNvPr>
          <p:cNvGraphicFramePr>
            <a:graphicFrameLocks noGrp="1"/>
          </p:cNvGraphicFramePr>
          <p:nvPr>
            <p:ph idx="1"/>
            <p:extLst>
              <p:ext uri="{D42A27DB-BD31-4B8C-83A1-F6EECF244321}">
                <p14:modId xmlns:p14="http://schemas.microsoft.com/office/powerpoint/2010/main" val="15498397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622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7458-A146-4CA0-8C30-66D0B3117DF0}"/>
              </a:ext>
            </a:extLst>
          </p:cNvPr>
          <p:cNvSpPr>
            <a:spLocks noGrp="1"/>
          </p:cNvSpPr>
          <p:nvPr>
            <p:ph type="title"/>
          </p:nvPr>
        </p:nvSpPr>
        <p:spPr>
          <a:xfrm>
            <a:off x="1295402" y="982132"/>
            <a:ext cx="9601196" cy="1303867"/>
          </a:xfrm>
        </p:spPr>
        <p:txBody>
          <a:bodyPr>
            <a:normAutofit/>
          </a:bodyPr>
          <a:lstStyle/>
          <a:p>
            <a:r>
              <a:rPr lang="en-US" dirty="0">
                <a:effectLst>
                  <a:outerShdw blurRad="38100" dist="38100" dir="2700000" algn="tl">
                    <a:srgbClr val="000000">
                      <a:alpha val="43137"/>
                    </a:srgbClr>
                  </a:outerShdw>
                </a:effectLst>
              </a:rPr>
              <a:t>Naviance</a:t>
            </a:r>
          </a:p>
        </p:txBody>
      </p:sp>
      <p:sp>
        <p:nvSpPr>
          <p:cNvPr id="3" name="Content Placeholder 2">
            <a:extLst>
              <a:ext uri="{FF2B5EF4-FFF2-40B4-BE49-F238E27FC236}">
                <a16:creationId xmlns:a16="http://schemas.microsoft.com/office/drawing/2014/main" id="{8D598816-CF1D-46F2-B373-84DCD1C7B8DF}"/>
              </a:ext>
            </a:extLst>
          </p:cNvPr>
          <p:cNvSpPr>
            <a:spLocks noGrp="1"/>
          </p:cNvSpPr>
          <p:nvPr>
            <p:ph idx="1"/>
          </p:nvPr>
        </p:nvSpPr>
        <p:spPr>
          <a:xfrm>
            <a:off x="1295402" y="2556932"/>
            <a:ext cx="6256866" cy="3318936"/>
          </a:xfrm>
        </p:spPr>
        <p:txBody>
          <a:bodyPr>
            <a:normAutofit fontScale="92500"/>
          </a:bodyPr>
          <a:lstStyle/>
          <a:p>
            <a:pPr marL="0" indent="0">
              <a:lnSpc>
                <a:spcPct val="90000"/>
              </a:lnSpc>
              <a:buNone/>
            </a:pPr>
            <a:r>
              <a:rPr lang="en-US" sz="1400" dirty="0">
                <a:latin typeface="Lucida Bright" panose="02040602050505020304" pitchFamily="18" charset="0"/>
              </a:rPr>
              <a:t>Naviance is a customizable planning portal for students and families including self-discovery assessments, goal-setting, college research tools, and career exploration resources.</a:t>
            </a:r>
          </a:p>
          <a:p>
            <a:pPr marL="0" indent="0">
              <a:lnSpc>
                <a:spcPct val="90000"/>
              </a:lnSpc>
              <a:buNone/>
            </a:pPr>
            <a:r>
              <a:rPr lang="en-US" sz="1400" dirty="0">
                <a:latin typeface="Lucida Bright" panose="02040602050505020304" pitchFamily="18" charset="0"/>
              </a:rPr>
              <a:t>On Naviance, you can take a career interest inventory, complete a resume, search for colleges and explore a variety of post-secondary options.</a:t>
            </a:r>
          </a:p>
          <a:p>
            <a:pPr>
              <a:lnSpc>
                <a:spcPct val="90000"/>
              </a:lnSpc>
            </a:pPr>
            <a:r>
              <a:rPr lang="en-US" sz="1400" b="1" dirty="0">
                <a:latin typeface="Lucida Bright" panose="02040602050505020304" pitchFamily="18" charset="0"/>
              </a:rPr>
              <a:t>Introductory Naviance video</a:t>
            </a:r>
            <a:r>
              <a:rPr lang="en-US" sz="1400" dirty="0">
                <a:latin typeface="Lucida Bright" panose="02040602050505020304" pitchFamily="18" charset="0"/>
              </a:rPr>
              <a:t>:  </a:t>
            </a:r>
            <a:r>
              <a:rPr lang="en-US" sz="1400" u="sng" dirty="0">
                <a:latin typeface="Lucida Bright" panose="02040602050505020304" pitchFamily="18" charset="0"/>
                <a:hlinkClick r:id="rId3">
                  <a:extLst>
                    <a:ext uri="{A12FA001-AC4F-418D-AE19-62706E023703}">
                      <ahyp:hlinkClr xmlns:ahyp="http://schemas.microsoft.com/office/drawing/2018/hyperlinkcolor" val="tx"/>
                    </a:ext>
                  </a:extLst>
                </a:hlinkClick>
              </a:rPr>
              <a:t>https://www.screencast.com/t/tbcYt9eUkKg</a:t>
            </a:r>
            <a:endParaRPr lang="en-US" sz="1400" dirty="0">
              <a:latin typeface="Lucida Bright" panose="02040602050505020304" pitchFamily="18" charset="0"/>
            </a:endParaRPr>
          </a:p>
          <a:p>
            <a:pPr>
              <a:lnSpc>
                <a:spcPct val="90000"/>
              </a:lnSpc>
            </a:pPr>
            <a:r>
              <a:rPr lang="en-US" sz="1400" b="1" u="sng" dirty="0">
                <a:latin typeface="Lucida Bright" panose="02040602050505020304" pitchFamily="18" charset="0"/>
              </a:rPr>
              <a:t>Logging into Naviance</a:t>
            </a:r>
            <a:endParaRPr lang="en-US" sz="1400" dirty="0">
              <a:latin typeface="Lucida Bright" panose="02040602050505020304" pitchFamily="18" charset="0"/>
            </a:endParaRPr>
          </a:p>
          <a:p>
            <a:pPr lvl="1">
              <a:lnSpc>
                <a:spcPct val="90000"/>
              </a:lnSpc>
            </a:pPr>
            <a:r>
              <a:rPr lang="en-US" sz="1400" dirty="0">
                <a:latin typeface="Lucida Bright" panose="02040602050505020304" pitchFamily="18" charset="0"/>
              </a:rPr>
              <a:t>Log into </a:t>
            </a:r>
            <a:r>
              <a:rPr lang="en-US" sz="1400" u="sng" dirty="0">
                <a:latin typeface="Lucida Bright" panose="02040602050505020304" pitchFamily="18" charset="0"/>
                <a:hlinkClick r:id="rId4">
                  <a:extLst>
                    <a:ext uri="{A12FA001-AC4F-418D-AE19-62706E023703}">
                      <ahyp:hlinkClr xmlns:ahyp="http://schemas.microsoft.com/office/drawing/2018/hyperlinkcolor" val="tx"/>
                    </a:ext>
                  </a:extLst>
                </a:hlinkClick>
              </a:rPr>
              <a:t>Clever</a:t>
            </a:r>
            <a:r>
              <a:rPr lang="en-US" sz="1400" dirty="0">
                <a:latin typeface="Lucida Bright" panose="02040602050505020304" pitchFamily="18" charset="0"/>
              </a:rPr>
              <a:t> and select the Naviance icon. You can also type “Naviance” into the search bar.</a:t>
            </a:r>
          </a:p>
          <a:p>
            <a:pPr lvl="1">
              <a:lnSpc>
                <a:spcPct val="90000"/>
              </a:lnSpc>
            </a:pPr>
            <a:r>
              <a:rPr lang="en-US" sz="1400" dirty="0">
                <a:latin typeface="Lucida Bright" panose="02040602050505020304" pitchFamily="18" charset="0"/>
              </a:rPr>
              <a:t>Once you are in Naviance, scroll down to see your “Important To Dos and Tasks” and begin working on those. You can also click on “Planner” in the top tool bar and select “Tasks” to see what is required for you to work on.</a:t>
            </a:r>
          </a:p>
          <a:p>
            <a:pPr>
              <a:lnSpc>
                <a:spcPct val="90000"/>
              </a:lnSpc>
            </a:pPr>
            <a:endParaRPr lang="en-US" sz="1000" dirty="0"/>
          </a:p>
        </p:txBody>
      </p:sp>
      <p:pic>
        <p:nvPicPr>
          <p:cNvPr id="7" name="Picture 6">
            <a:extLst>
              <a:ext uri="{FF2B5EF4-FFF2-40B4-BE49-F238E27FC236}">
                <a16:creationId xmlns:a16="http://schemas.microsoft.com/office/drawing/2014/main" id="{F7FBC671-344B-43BC-A450-A89226413F67}"/>
              </a:ext>
            </a:extLst>
          </p:cNvPr>
          <p:cNvPicPr>
            <a:picLocks noChangeAspect="1"/>
          </p:cNvPicPr>
          <p:nvPr/>
        </p:nvPicPr>
        <p:blipFill>
          <a:blip r:embed="rId5"/>
          <a:stretch>
            <a:fillRect/>
          </a:stretch>
        </p:blipFill>
        <p:spPr>
          <a:xfrm>
            <a:off x="8085026" y="3750541"/>
            <a:ext cx="2739728" cy="753917"/>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76516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62A683-B4B4-43EE-89ED-75D2776C01F0}"/>
              </a:ext>
            </a:extLst>
          </p:cNvPr>
          <p:cNvSpPr>
            <a:spLocks noGrp="1"/>
          </p:cNvSpPr>
          <p:nvPr>
            <p:ph type="title"/>
          </p:nvPr>
        </p:nvSpPr>
        <p:spPr>
          <a:xfrm>
            <a:off x="952108" y="954756"/>
            <a:ext cx="2730414" cy="4946003"/>
          </a:xfrm>
        </p:spPr>
        <p:txBody>
          <a:bodyPr>
            <a:normAutofit/>
          </a:bodyPr>
          <a:lstStyle/>
          <a:p>
            <a:r>
              <a:rPr lang="en-US" sz="3600">
                <a:solidFill>
                  <a:srgbClr val="FFFFFF"/>
                </a:solidFill>
                <a:effectLst>
                  <a:outerShdw blurRad="38100" dist="38100" dir="2700000" algn="tl">
                    <a:srgbClr val="000000">
                      <a:alpha val="43137"/>
                    </a:srgbClr>
                  </a:outerShdw>
                </a:effectLst>
              </a:rPr>
              <a:t>Naviance Tasks-12</a:t>
            </a:r>
            <a:r>
              <a:rPr lang="en-US" sz="3600" baseline="30000">
                <a:solidFill>
                  <a:srgbClr val="FFFFFF"/>
                </a:solidFill>
                <a:effectLst>
                  <a:outerShdw blurRad="38100" dist="38100" dir="2700000" algn="tl">
                    <a:srgbClr val="000000">
                      <a:alpha val="43137"/>
                    </a:srgbClr>
                  </a:outerShdw>
                </a:effectLst>
              </a:rPr>
              <a:t>th</a:t>
            </a:r>
            <a:r>
              <a:rPr lang="en-US" sz="3600">
                <a:solidFill>
                  <a:srgbClr val="FFFFFF"/>
                </a:solidFill>
                <a:effectLst>
                  <a:outerShdw blurRad="38100" dist="38100" dir="2700000" algn="tl">
                    <a:srgbClr val="000000">
                      <a:alpha val="43137"/>
                    </a:srgbClr>
                  </a:outerShdw>
                </a:effectLst>
              </a:rPr>
              <a:t> grade</a:t>
            </a:r>
          </a:p>
        </p:txBody>
      </p:sp>
      <p:sp>
        <p:nvSpPr>
          <p:cNvPr id="9"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E4E3F2-447E-4824-985C-CEF7EB08E64D}"/>
              </a:ext>
            </a:extLst>
          </p:cNvPr>
          <p:cNvSpPr>
            <a:spLocks noGrp="1"/>
          </p:cNvSpPr>
          <p:nvPr>
            <p:ph idx="1"/>
          </p:nvPr>
        </p:nvSpPr>
        <p:spPr>
          <a:xfrm>
            <a:off x="5140934" y="469900"/>
            <a:ext cx="6675146" cy="6184900"/>
          </a:xfrm>
        </p:spPr>
        <p:txBody>
          <a:bodyPr anchor="ctr">
            <a:normAutofit/>
          </a:bodyPr>
          <a:lstStyle/>
          <a:p>
            <a:pPr marL="0" indent="0">
              <a:lnSpc>
                <a:spcPct val="90000"/>
              </a:lnSpc>
              <a:buNone/>
            </a:pPr>
            <a:r>
              <a:rPr lang="en-US" sz="1600" b="1" dirty="0">
                <a:solidFill>
                  <a:srgbClr val="212121"/>
                </a:solidFill>
              </a:rPr>
              <a:t>1</a:t>
            </a:r>
            <a:r>
              <a:rPr lang="en-US" sz="1600" b="1" baseline="30000" dirty="0">
                <a:solidFill>
                  <a:srgbClr val="212121"/>
                </a:solidFill>
              </a:rPr>
              <a:t>st</a:t>
            </a:r>
            <a:r>
              <a:rPr lang="en-US" sz="1600" b="1" dirty="0">
                <a:solidFill>
                  <a:srgbClr val="212121"/>
                </a:solidFill>
              </a:rPr>
              <a:t> semester-eDocs Orientation Survey</a:t>
            </a:r>
            <a:endParaRPr lang="en-US" sz="1600" dirty="0">
              <a:solidFill>
                <a:srgbClr val="212121"/>
              </a:solidFill>
            </a:endParaRPr>
          </a:p>
          <a:p>
            <a:pPr marL="0" indent="0">
              <a:lnSpc>
                <a:spcPct val="90000"/>
              </a:lnSpc>
              <a:buNone/>
            </a:pPr>
            <a:r>
              <a:rPr lang="en-US" sz="1600" b="1" dirty="0">
                <a:solidFill>
                  <a:srgbClr val="212121"/>
                </a:solidFill>
              </a:rPr>
              <a:t>2</a:t>
            </a:r>
            <a:r>
              <a:rPr lang="en-US" sz="1600" b="1" baseline="30000" dirty="0">
                <a:solidFill>
                  <a:srgbClr val="212121"/>
                </a:solidFill>
              </a:rPr>
              <a:t>nd</a:t>
            </a:r>
            <a:r>
              <a:rPr lang="en-US" sz="1600" b="1" dirty="0">
                <a:solidFill>
                  <a:srgbClr val="212121"/>
                </a:solidFill>
              </a:rPr>
              <a:t> semester-Senior Survey</a:t>
            </a:r>
            <a:endParaRPr lang="en-US" sz="1600" dirty="0">
              <a:solidFill>
                <a:srgbClr val="212121"/>
              </a:solidFill>
            </a:endParaRPr>
          </a:p>
          <a:p>
            <a:pPr>
              <a:lnSpc>
                <a:spcPct val="90000"/>
              </a:lnSpc>
            </a:pPr>
            <a:r>
              <a:rPr lang="en-US" sz="1600" dirty="0">
                <a:solidFill>
                  <a:srgbClr val="212121"/>
                </a:solidFill>
              </a:rPr>
              <a:t>Students will confirm moved final list of colleges from Colleges I’m Thinking About into College I’m Applying to list, review eDocs orientation and match Common App to Naviance</a:t>
            </a:r>
          </a:p>
          <a:p>
            <a:pPr marL="0" indent="0">
              <a:lnSpc>
                <a:spcPct val="90000"/>
              </a:lnSpc>
              <a:buNone/>
            </a:pPr>
            <a:r>
              <a:rPr lang="en-US" sz="1600" b="1" dirty="0">
                <a:solidFill>
                  <a:srgbClr val="212121"/>
                </a:solidFill>
              </a:rPr>
              <a:t>Videos for students</a:t>
            </a:r>
          </a:p>
          <a:p>
            <a:pPr>
              <a:lnSpc>
                <a:spcPct val="90000"/>
              </a:lnSpc>
            </a:pPr>
            <a:r>
              <a:rPr lang="en-US" sz="1600" dirty="0">
                <a:solidFill>
                  <a:srgbClr val="212121"/>
                </a:solidFill>
              </a:rPr>
              <a:t>Common App Registration and Account Matching: </a:t>
            </a:r>
            <a:r>
              <a:rPr lang="en-US" sz="1600" u="sng" dirty="0">
                <a:solidFill>
                  <a:srgbClr val="212121"/>
                </a:solidFill>
                <a:hlinkClick r:id="rId3">
                  <a:extLst>
                    <a:ext uri="{A12FA001-AC4F-418D-AE19-62706E023703}">
                      <ahyp:hlinkClr xmlns:ahyp="http://schemas.microsoft.com/office/drawing/2018/hyperlinkcolor" val="tx"/>
                    </a:ext>
                  </a:extLst>
                </a:hlinkClick>
              </a:rPr>
              <a:t>https://www.screencast.com/t/wJlv73VNdeA</a:t>
            </a:r>
            <a:endParaRPr lang="en-US" sz="1600" dirty="0">
              <a:solidFill>
                <a:srgbClr val="212121"/>
              </a:solidFill>
            </a:endParaRPr>
          </a:p>
          <a:p>
            <a:pPr>
              <a:lnSpc>
                <a:spcPct val="90000"/>
              </a:lnSpc>
            </a:pPr>
            <a:r>
              <a:rPr lang="en-US" sz="1600" dirty="0">
                <a:solidFill>
                  <a:srgbClr val="212121"/>
                </a:solidFill>
              </a:rPr>
              <a:t>Building a List of Colleges I’m Applying To: </a:t>
            </a:r>
            <a:r>
              <a:rPr lang="en-US" sz="1600" u="sng" dirty="0">
                <a:solidFill>
                  <a:srgbClr val="212121"/>
                </a:solidFill>
                <a:hlinkClick r:id="rId4">
                  <a:extLst>
                    <a:ext uri="{A12FA001-AC4F-418D-AE19-62706E023703}">
                      <ahyp:hlinkClr xmlns:ahyp="http://schemas.microsoft.com/office/drawing/2018/hyperlinkcolor" val="tx"/>
                    </a:ext>
                  </a:extLst>
                </a:hlinkClick>
              </a:rPr>
              <a:t>https://www.screencast.com/t/jp4DehOsrA</a:t>
            </a:r>
            <a:endParaRPr lang="en-US" sz="1600" dirty="0">
              <a:solidFill>
                <a:srgbClr val="212121"/>
              </a:solidFill>
            </a:endParaRPr>
          </a:p>
          <a:p>
            <a:pPr>
              <a:lnSpc>
                <a:spcPct val="90000"/>
              </a:lnSpc>
            </a:pPr>
            <a:r>
              <a:rPr lang="en-US" sz="1600" dirty="0">
                <a:solidFill>
                  <a:srgbClr val="212121"/>
                </a:solidFill>
              </a:rPr>
              <a:t>Editing Colleges I’m Applying To: </a:t>
            </a:r>
            <a:r>
              <a:rPr lang="en-US" sz="1600" u="sng" dirty="0">
                <a:solidFill>
                  <a:srgbClr val="212121"/>
                </a:solidFill>
                <a:hlinkClick r:id="rId5">
                  <a:extLst>
                    <a:ext uri="{A12FA001-AC4F-418D-AE19-62706E023703}">
                      <ahyp:hlinkClr xmlns:ahyp="http://schemas.microsoft.com/office/drawing/2018/hyperlinkcolor" val="tx"/>
                    </a:ext>
                  </a:extLst>
                </a:hlinkClick>
              </a:rPr>
              <a:t>https://www.screencast.com/t/oUbZbG8qSuR</a:t>
            </a:r>
            <a:endParaRPr lang="en-US" sz="1600" dirty="0">
              <a:solidFill>
                <a:srgbClr val="212121"/>
              </a:solidFill>
            </a:endParaRPr>
          </a:p>
          <a:p>
            <a:pPr>
              <a:lnSpc>
                <a:spcPct val="90000"/>
              </a:lnSpc>
            </a:pPr>
            <a:r>
              <a:rPr lang="en-US" sz="1600" dirty="0">
                <a:solidFill>
                  <a:srgbClr val="212121"/>
                </a:solidFill>
              </a:rPr>
              <a:t>Request Transcripts in Naviance Student: </a:t>
            </a:r>
            <a:r>
              <a:rPr lang="en-US" sz="1600" u="sng" dirty="0">
                <a:solidFill>
                  <a:srgbClr val="212121"/>
                </a:solidFill>
                <a:hlinkClick r:id="rId6">
                  <a:extLst>
                    <a:ext uri="{A12FA001-AC4F-418D-AE19-62706E023703}">
                      <ahyp:hlinkClr xmlns:ahyp="http://schemas.microsoft.com/office/drawing/2018/hyperlinkcolor" val="tx"/>
                    </a:ext>
                  </a:extLst>
                </a:hlinkClick>
              </a:rPr>
              <a:t>https://www.screencast.com/t/LMtSIif3e1</a:t>
            </a:r>
            <a:endParaRPr lang="en-US" sz="1600" dirty="0">
              <a:solidFill>
                <a:srgbClr val="212121"/>
              </a:solidFill>
            </a:endParaRPr>
          </a:p>
          <a:p>
            <a:pPr>
              <a:lnSpc>
                <a:spcPct val="90000"/>
              </a:lnSpc>
            </a:pPr>
            <a:r>
              <a:rPr lang="en-US" sz="1600" dirty="0">
                <a:solidFill>
                  <a:srgbClr val="212121"/>
                </a:solidFill>
              </a:rPr>
              <a:t>Requesting a Final Transcript: </a:t>
            </a:r>
            <a:r>
              <a:rPr lang="en-US" sz="1600" u="sng" dirty="0">
                <a:solidFill>
                  <a:srgbClr val="212121"/>
                </a:solidFill>
                <a:hlinkClick r:id="rId7">
                  <a:extLst>
                    <a:ext uri="{A12FA001-AC4F-418D-AE19-62706E023703}">
                      <ahyp:hlinkClr xmlns:ahyp="http://schemas.microsoft.com/office/drawing/2018/hyperlinkcolor" val="tx"/>
                    </a:ext>
                  </a:extLst>
                </a:hlinkClick>
              </a:rPr>
              <a:t>https://www.screencast.com/t/yFlgLhUy</a:t>
            </a:r>
            <a:endParaRPr lang="en-US" sz="1600" dirty="0">
              <a:solidFill>
                <a:srgbClr val="212121"/>
              </a:solidFill>
            </a:endParaRPr>
          </a:p>
          <a:p>
            <a:pPr>
              <a:lnSpc>
                <a:spcPct val="90000"/>
              </a:lnSpc>
            </a:pPr>
            <a:r>
              <a:rPr lang="en-US" sz="1600" dirty="0">
                <a:solidFill>
                  <a:srgbClr val="212121"/>
                </a:solidFill>
              </a:rPr>
              <a:t>Letter of Recommendation Requests: </a:t>
            </a:r>
            <a:r>
              <a:rPr lang="en-US" sz="1600" u="sng" dirty="0">
                <a:solidFill>
                  <a:srgbClr val="212121"/>
                </a:solidFill>
                <a:hlinkClick r:id="rId8">
                  <a:extLst>
                    <a:ext uri="{A12FA001-AC4F-418D-AE19-62706E023703}">
                      <ahyp:hlinkClr xmlns:ahyp="http://schemas.microsoft.com/office/drawing/2018/hyperlinkcolor" val="tx"/>
                    </a:ext>
                  </a:extLst>
                </a:hlinkClick>
              </a:rPr>
              <a:t>https://www.screencast.com/t/X4WK0KNZN</a:t>
            </a:r>
            <a:endParaRPr lang="en-US" sz="1600" dirty="0">
              <a:solidFill>
                <a:srgbClr val="212121"/>
              </a:solidFill>
            </a:endParaRPr>
          </a:p>
          <a:p>
            <a:pPr marL="0" indent="0">
              <a:lnSpc>
                <a:spcPct val="90000"/>
              </a:lnSpc>
              <a:buNone/>
            </a:pPr>
            <a:endParaRPr lang="en-US" sz="1300" dirty="0">
              <a:solidFill>
                <a:srgbClr val="212121"/>
              </a:solidFill>
            </a:endParaRPr>
          </a:p>
        </p:txBody>
      </p:sp>
    </p:spTree>
    <p:extLst>
      <p:ext uri="{BB962C8B-B14F-4D97-AF65-F5344CB8AC3E}">
        <p14:creationId xmlns:p14="http://schemas.microsoft.com/office/powerpoint/2010/main" val="294315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D1A3224-805B-45C6-8939-254A6BB1893E}"/>
              </a:ext>
            </a:extLst>
          </p:cNvPr>
          <p:cNvSpPr>
            <a:spLocks noGrp="1"/>
          </p:cNvSpPr>
          <p:nvPr>
            <p:ph type="title"/>
          </p:nvPr>
        </p:nvSpPr>
        <p:spPr>
          <a:xfrm>
            <a:off x="952108" y="954756"/>
            <a:ext cx="2730414" cy="4946003"/>
          </a:xfrm>
        </p:spPr>
        <p:txBody>
          <a:bodyPr>
            <a:normAutofit/>
          </a:bodyPr>
          <a:lstStyle/>
          <a:p>
            <a:r>
              <a:rPr lang="en-US" sz="3600">
                <a:solidFill>
                  <a:srgbClr val="FFFFFF"/>
                </a:solidFill>
                <a:effectLst>
                  <a:outerShdw blurRad="38100" dist="38100" dir="2700000" algn="tl">
                    <a:srgbClr val="000000">
                      <a:alpha val="43137"/>
                    </a:srgbClr>
                  </a:outerShdw>
                </a:effectLst>
              </a:rPr>
              <a:t>Naviance Tasks- 11</a:t>
            </a:r>
            <a:r>
              <a:rPr lang="en-US" sz="3600" baseline="30000">
                <a:solidFill>
                  <a:srgbClr val="FFFFFF"/>
                </a:solidFill>
                <a:effectLst>
                  <a:outerShdw blurRad="38100" dist="38100" dir="2700000" algn="tl">
                    <a:srgbClr val="000000">
                      <a:alpha val="43137"/>
                    </a:srgbClr>
                  </a:outerShdw>
                </a:effectLst>
              </a:rPr>
              <a:t>th</a:t>
            </a:r>
            <a:r>
              <a:rPr lang="en-US" sz="3600">
                <a:solidFill>
                  <a:srgbClr val="FFFFFF"/>
                </a:solidFill>
                <a:effectLst>
                  <a:outerShdw blurRad="38100" dist="38100" dir="2700000" algn="tl">
                    <a:srgbClr val="000000">
                      <a:alpha val="43137"/>
                    </a:srgbClr>
                  </a:outerShdw>
                </a:effectLst>
              </a:rPr>
              <a:t> grade</a:t>
            </a:r>
          </a:p>
        </p:txBody>
      </p:sp>
      <p:sp>
        <p:nvSpPr>
          <p:cNvPr id="9"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8AEDDC-B77E-4081-BC36-2D21B338CF7A}"/>
              </a:ext>
            </a:extLst>
          </p:cNvPr>
          <p:cNvSpPr>
            <a:spLocks noGrp="1"/>
          </p:cNvSpPr>
          <p:nvPr>
            <p:ph idx="1"/>
          </p:nvPr>
        </p:nvSpPr>
        <p:spPr>
          <a:xfrm>
            <a:off x="5140934" y="469900"/>
            <a:ext cx="5953630" cy="5918200"/>
          </a:xfrm>
        </p:spPr>
        <p:txBody>
          <a:bodyPr anchor="ctr">
            <a:normAutofit/>
          </a:bodyPr>
          <a:lstStyle/>
          <a:p>
            <a:pPr marL="0" indent="0">
              <a:buNone/>
            </a:pPr>
            <a:r>
              <a:rPr lang="en-US" b="1" dirty="0">
                <a:solidFill>
                  <a:srgbClr val="212121"/>
                </a:solidFill>
              </a:rPr>
              <a:t>1</a:t>
            </a:r>
            <a:r>
              <a:rPr lang="en-US" b="1" baseline="30000" dirty="0">
                <a:solidFill>
                  <a:srgbClr val="212121"/>
                </a:solidFill>
              </a:rPr>
              <a:t>st</a:t>
            </a:r>
            <a:r>
              <a:rPr lang="en-US" b="1" dirty="0">
                <a:solidFill>
                  <a:srgbClr val="212121"/>
                </a:solidFill>
              </a:rPr>
              <a:t> semester-My Post-Secondary Plan</a:t>
            </a:r>
            <a:endParaRPr lang="en-US" dirty="0">
              <a:solidFill>
                <a:srgbClr val="212121"/>
              </a:solidFill>
            </a:endParaRPr>
          </a:p>
          <a:p>
            <a:r>
              <a:rPr lang="en-US" dirty="0">
                <a:solidFill>
                  <a:srgbClr val="212121"/>
                </a:solidFill>
              </a:rPr>
              <a:t>Students learn the various ways to pay their way through college, including financial aid at the state and federal level, scholarships, grants, loans, work-study, etc. Students learn how “real” college students have paid for college and create a plan for how they might pay for college based on what they learned and their My Post-Secondary Plan activity sheet.</a:t>
            </a:r>
          </a:p>
          <a:p>
            <a:pPr marL="0" indent="0">
              <a:buNone/>
            </a:pPr>
            <a:r>
              <a:rPr lang="en-US" b="1" dirty="0">
                <a:solidFill>
                  <a:srgbClr val="212121"/>
                </a:solidFill>
              </a:rPr>
              <a:t>2</a:t>
            </a:r>
            <a:r>
              <a:rPr lang="en-US" b="1" baseline="30000" dirty="0">
                <a:solidFill>
                  <a:srgbClr val="212121"/>
                </a:solidFill>
              </a:rPr>
              <a:t>nd</a:t>
            </a:r>
            <a:r>
              <a:rPr lang="en-US" b="1" dirty="0">
                <a:solidFill>
                  <a:srgbClr val="212121"/>
                </a:solidFill>
              </a:rPr>
              <a:t> semester-Game Plan Survey</a:t>
            </a:r>
            <a:endParaRPr lang="en-US" dirty="0">
              <a:solidFill>
                <a:srgbClr val="212121"/>
              </a:solidFill>
            </a:endParaRPr>
          </a:p>
          <a:p>
            <a:r>
              <a:rPr lang="en-US" dirty="0">
                <a:solidFill>
                  <a:srgbClr val="212121"/>
                </a:solidFill>
              </a:rPr>
              <a:t>Students move final list of colleges to Colleges I’m Applying to list; learn how to request transcript, complete survey</a:t>
            </a:r>
          </a:p>
          <a:p>
            <a:endParaRPr lang="en-US" dirty="0">
              <a:solidFill>
                <a:srgbClr val="212121"/>
              </a:solidFill>
            </a:endParaRPr>
          </a:p>
        </p:txBody>
      </p:sp>
    </p:spTree>
    <p:extLst>
      <p:ext uri="{BB962C8B-B14F-4D97-AF65-F5344CB8AC3E}">
        <p14:creationId xmlns:p14="http://schemas.microsoft.com/office/powerpoint/2010/main" val="102771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r>
              <a:rPr lang="en-US" dirty="0">
                <a:solidFill>
                  <a:srgbClr val="262626"/>
                </a:solidFill>
                <a:effectLst>
                  <a:outerShdw blurRad="38100" dist="38100" dir="2700000" algn="tl">
                    <a:srgbClr val="000000">
                      <a:alpha val="43137"/>
                    </a:srgbClr>
                  </a:outerShdw>
                </a:effectLst>
              </a:rPr>
              <a:t> Resources</a:t>
            </a:r>
          </a:p>
        </p:txBody>
      </p:sp>
      <p:sp useBgFill="1">
        <p:nvSpPr>
          <p:cNvPr id="16" name="Rectangle 15">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E0C459-03DF-455C-9131-B2EDCBB31A43}"/>
              </a:ext>
            </a:extLst>
          </p:cNvPr>
          <p:cNvGraphicFramePr>
            <a:graphicFrameLocks noGrp="1"/>
          </p:cNvGraphicFramePr>
          <p:nvPr>
            <p:ph idx="1"/>
            <p:extLst>
              <p:ext uri="{D42A27DB-BD31-4B8C-83A1-F6EECF244321}">
                <p14:modId xmlns:p14="http://schemas.microsoft.com/office/powerpoint/2010/main" val="113822417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73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9863F-40B8-40B7-9BA0-5EA1FAFEC430}"/>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College and career center</a:t>
            </a:r>
          </a:p>
        </p:txBody>
      </p:sp>
      <p:sp>
        <p:nvSpPr>
          <p:cNvPr id="15" name="Rectangle 1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137526A-28EF-4E21-BEC3-6690E6BA5953}"/>
              </a:ext>
            </a:extLst>
          </p:cNvPr>
          <p:cNvSpPr>
            <a:spLocks noGrp="1"/>
          </p:cNvSpPr>
          <p:nvPr>
            <p:ph sz="quarter" idx="13"/>
          </p:nvPr>
        </p:nvSpPr>
        <p:spPr>
          <a:xfrm>
            <a:off x="6755769" y="662152"/>
            <a:ext cx="5226024" cy="5959365"/>
          </a:xfrm>
          <a:ln w="57150">
            <a:noFill/>
          </a:ln>
        </p:spPr>
        <p:txBody>
          <a:bodyPr anchor="ctr">
            <a:normAutofit/>
          </a:bodyPr>
          <a:lstStyle/>
          <a:p>
            <a:pPr>
              <a:lnSpc>
                <a:spcPct val="90000"/>
              </a:lnSpc>
            </a:pPr>
            <a:endParaRPr lang="en-US" sz="1600" u="sng" dirty="0">
              <a:solidFill>
                <a:schemeClr val="accent2">
                  <a:lumMod val="50000"/>
                </a:schemeClr>
              </a:solidFill>
              <a:latin typeface="Calibri" panose="020F0502020204030204" pitchFamily="34" charset="0"/>
              <a:cs typeface="Calibri" panose="020F0502020204030204" pitchFamily="34" charset="0"/>
              <a:hlinkClick r:id="rId2"/>
            </a:endParaRPr>
          </a:p>
          <a:p>
            <a:pPr>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hlinkClick r:id="rId2"/>
              </a:rPr>
              <a:t>https://padlet.com/thompsonkir/wo42a9uss2slrtgq</a:t>
            </a:r>
            <a:endParaRPr lang="en-US" sz="2000" dirty="0">
              <a:solidFill>
                <a:schemeClr val="accent2">
                  <a:lumMod val="50000"/>
                </a:schemeClr>
              </a:solidFill>
              <a:latin typeface="Calibri" panose="020F0502020204030204" pitchFamily="34" charset="0"/>
              <a:cs typeface="Calibri" panose="020F0502020204030204" pitchFamily="34" charset="0"/>
            </a:endParaRPr>
          </a:p>
          <a:p>
            <a:pPr>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The college and Career Center supports students and families to access resources, explore opportunities and work collaboratively on:</a:t>
            </a:r>
          </a:p>
          <a:p>
            <a:pPr lvl="1">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Career pathway and major exploration</a:t>
            </a:r>
          </a:p>
          <a:p>
            <a:pPr lvl="1">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College exploration and match</a:t>
            </a:r>
          </a:p>
          <a:p>
            <a:pPr lvl="1">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Application development and submission</a:t>
            </a:r>
          </a:p>
          <a:p>
            <a:pPr lvl="1">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SAT/ACT preparation resources</a:t>
            </a:r>
          </a:p>
          <a:p>
            <a:pPr lvl="1">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College fair and admission events</a:t>
            </a:r>
          </a:p>
          <a:p>
            <a:pPr lvl="1">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Financial and scholarship planning</a:t>
            </a:r>
          </a:p>
          <a:p>
            <a:pPr lvl="1">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Essay preparation and review</a:t>
            </a:r>
          </a:p>
          <a:p>
            <a:pPr>
              <a:lnSpc>
                <a:spcPct val="90000"/>
              </a:lnSpc>
            </a:pPr>
            <a:r>
              <a:rPr lang="en-US" sz="2000" dirty="0">
                <a:solidFill>
                  <a:schemeClr val="accent2">
                    <a:lumMod val="50000"/>
                  </a:schemeClr>
                </a:solidFill>
                <a:latin typeface="Calibri" panose="020F0502020204030204" pitchFamily="34" charset="0"/>
                <a:cs typeface="Calibri" panose="020F0502020204030204" pitchFamily="34" charset="0"/>
              </a:rPr>
              <a:t>Ms. Kirby Pratt	Room 1-154		</a:t>
            </a:r>
            <a:r>
              <a:rPr lang="en-US" sz="2000" u="sng" dirty="0">
                <a:solidFill>
                  <a:schemeClr val="accent2">
                    <a:lumMod val="50000"/>
                  </a:schemeClr>
                </a:solidFill>
                <a:latin typeface="Calibri" panose="020F0502020204030204" pitchFamily="34" charset="0"/>
                <a:cs typeface="Calibri" panose="020F0502020204030204" pitchFamily="34" charset="0"/>
                <a:hlinkClick r:id="rId3"/>
              </a:rPr>
              <a:t> PrattKIR@pcsb.org </a:t>
            </a:r>
            <a:r>
              <a:rPr lang="en-US" sz="2000" dirty="0">
                <a:solidFill>
                  <a:schemeClr val="accent2">
                    <a:lumMod val="50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61401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School corridor with lockers">
            <a:extLst>
              <a:ext uri="{FF2B5EF4-FFF2-40B4-BE49-F238E27FC236}">
                <a16:creationId xmlns:a16="http://schemas.microsoft.com/office/drawing/2014/main" id="{F1F59CFF-A29D-C506-55B1-8A5C3DFC608D}"/>
              </a:ext>
            </a:extLst>
          </p:cNvPr>
          <p:cNvPicPr>
            <a:picLocks noChangeAspect="1"/>
          </p:cNvPicPr>
          <p:nvPr/>
        </p:nvPicPr>
        <p:blipFill rotWithShape="1">
          <a:blip r:embed="rId2">
            <a:alphaModFix amt="50000"/>
          </a:blip>
          <a:srcRect l="7374" r="5629" b="1"/>
          <a:stretch/>
        </p:blipFill>
        <p:spPr>
          <a:xfrm>
            <a:off x="1524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226"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6477" y="540922"/>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193801"/>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a:extLst>
              <a:ext uri="{FF2B5EF4-FFF2-40B4-BE49-F238E27FC236}">
                <a16:creationId xmlns:a16="http://schemas.microsoft.com/office/drawing/2014/main" id="{5E904699-60C8-4194-A8E9-79A75E775B5E}"/>
              </a:ext>
            </a:extLst>
          </p:cNvPr>
          <p:cNvSpPr>
            <a:spLocks noGrp="1"/>
          </p:cNvSpPr>
          <p:nvPr>
            <p:ph type="title"/>
          </p:nvPr>
        </p:nvSpPr>
        <p:spPr>
          <a:xfrm>
            <a:off x="2371704" y="1193800"/>
            <a:ext cx="2394787" cy="4699000"/>
          </a:xfrm>
        </p:spPr>
        <p:txBody>
          <a:bodyPr anchor="ctr">
            <a:normAutofit/>
          </a:bodyPr>
          <a:lstStyle/>
          <a:p>
            <a:r>
              <a:rPr lang="en-US" dirty="0"/>
              <a:t>Padlet</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42BF8C-A286-493B-B5D4-35FD00CB30F2}"/>
              </a:ext>
            </a:extLst>
          </p:cNvPr>
          <p:cNvSpPr>
            <a:spLocks noGrp="1"/>
          </p:cNvSpPr>
          <p:nvPr>
            <p:ph idx="1"/>
          </p:nvPr>
        </p:nvSpPr>
        <p:spPr>
          <a:xfrm>
            <a:off x="5256477" y="1193800"/>
            <a:ext cx="4563818" cy="4699000"/>
          </a:xfrm>
        </p:spPr>
        <p:txBody>
          <a:bodyPr anchor="ctr">
            <a:norm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University student Padlet</a:t>
            </a:r>
          </a:p>
          <a:p>
            <a:r>
              <a:rPr lang="en-US" u="sng" dirty="0">
                <a:effectLst/>
                <a:latin typeface="Calibri" panose="020F0502020204030204" pitchFamily="34" charset="0"/>
                <a:ea typeface="Calibri" panose="020F0502020204030204" pitchFamily="34" charset="0"/>
                <a:hlinkClick r:id="rId3"/>
              </a:rPr>
              <a:t>https://padlet.com/madeja/university-student-padlet-wci6imj5weyvz2pv</a:t>
            </a:r>
          </a:p>
          <a:p>
            <a:pPr marL="0" indent="0">
              <a:buNone/>
            </a:pPr>
            <a:r>
              <a:rPr lang="en-US" b="1" dirty="0">
                <a:latin typeface="Calibri"/>
                <a:cs typeface="Calibri"/>
              </a:rPr>
              <a:t>IB Senior Padlet</a:t>
            </a:r>
          </a:p>
          <a:p>
            <a:r>
              <a:rPr lang="en-US" dirty="0">
                <a:ea typeface="+mn-lt"/>
                <a:cs typeface="+mn-lt"/>
                <a:hlinkClick r:id="rId4"/>
              </a:rPr>
              <a:t>https://padlet.com/shepherda5/senior-info-t90ztc16h0jqe5fq</a:t>
            </a:r>
            <a:r>
              <a:rPr lang="en-US" dirty="0">
                <a:ea typeface="+mn-lt"/>
                <a:cs typeface="+mn-lt"/>
              </a:rPr>
              <a:t> </a:t>
            </a:r>
          </a:p>
          <a:p>
            <a:pPr marL="0" indent="0">
              <a:buNone/>
            </a:pPr>
            <a:r>
              <a:rPr lang="en-US" b="1" dirty="0">
                <a:latin typeface="Calibri"/>
                <a:ea typeface="+mn-lt"/>
                <a:cs typeface="+mn-lt"/>
              </a:rPr>
              <a:t>CWMP Padlet</a:t>
            </a:r>
          </a:p>
          <a:p>
            <a:r>
              <a:rPr lang="en-US" u="sng" dirty="0">
                <a:latin typeface="Calibri"/>
                <a:cs typeface="Calibri"/>
                <a:hlinkClick r:id="rId5"/>
              </a:rPr>
              <a:t>https://padlet.com/marinojay/center-for-wellness-and-medical-professions-62s0almv2dqm7at</a:t>
            </a:r>
            <a:r>
              <a:rPr lang="en-US" u="sng" dirty="0">
                <a:latin typeface="Calibri"/>
                <a:ea typeface="+mn-lt"/>
                <a:cs typeface="+mn-lt"/>
              </a:rPr>
              <a:t> </a:t>
            </a:r>
            <a:endParaRPr lang="en-US" u="sng" dirty="0">
              <a:latin typeface="Calibri"/>
              <a:cs typeface="Calibri"/>
            </a:endParaRP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6422" y="6007879"/>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tx1"/>
              </a:solidFill>
            </a:endParaRPr>
          </a:p>
        </p:txBody>
      </p:sp>
    </p:spTree>
    <p:extLst>
      <p:ext uri="{BB962C8B-B14F-4D97-AF65-F5344CB8AC3E}">
        <p14:creationId xmlns:p14="http://schemas.microsoft.com/office/powerpoint/2010/main" val="7720228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471" y="361017"/>
            <a:ext cx="9286993" cy="1037811"/>
          </a:xfrm>
        </p:spPr>
        <p:txBody>
          <a:bodyPr/>
          <a:lstStyle/>
          <a:p>
            <a:r>
              <a:rPr lang="en-US"/>
              <a:t>Your 11</a:t>
            </a:r>
            <a:r>
              <a:rPr lang="en-US" baseline="30000"/>
              <a:t>th</a:t>
            </a:r>
            <a:r>
              <a:rPr lang="en-US"/>
              <a:t> Grade Secretaries</a:t>
            </a:r>
          </a:p>
        </p:txBody>
      </p:sp>
      <p:graphicFrame>
        <p:nvGraphicFramePr>
          <p:cNvPr id="7" name="Content Placeholder 2">
            <a:extLst>
              <a:ext uri="{FF2B5EF4-FFF2-40B4-BE49-F238E27FC236}">
                <a16:creationId xmlns:a16="http://schemas.microsoft.com/office/drawing/2014/main" id="{13C59361-FCD5-C691-1A16-ED09E1CFE390}"/>
              </a:ext>
            </a:extLst>
          </p:cNvPr>
          <p:cNvGraphicFramePr>
            <a:graphicFrameLocks noGrp="1"/>
          </p:cNvGraphicFramePr>
          <p:nvPr>
            <p:ph idx="1"/>
            <p:extLst>
              <p:ext uri="{D42A27DB-BD31-4B8C-83A1-F6EECF244321}">
                <p14:modId xmlns:p14="http://schemas.microsoft.com/office/powerpoint/2010/main" val="851022576"/>
              </p:ext>
            </p:extLst>
          </p:nvPr>
        </p:nvGraphicFramePr>
        <p:xfrm>
          <a:off x="1979979" y="329991"/>
          <a:ext cx="8183769" cy="427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 person sitting in a chair&#10;&#10;Description automatically generated">
            <a:extLst>
              <a:ext uri="{FF2B5EF4-FFF2-40B4-BE49-F238E27FC236}">
                <a16:creationId xmlns:a16="http://schemas.microsoft.com/office/drawing/2014/main" id="{51ED72C5-5994-A70F-88E2-CFED0609FC36}"/>
              </a:ext>
            </a:extLst>
          </p:cNvPr>
          <p:cNvPicPr>
            <a:picLocks noChangeAspect="1"/>
          </p:cNvPicPr>
          <p:nvPr/>
        </p:nvPicPr>
        <p:blipFill>
          <a:blip r:embed="rId7"/>
          <a:stretch>
            <a:fillRect/>
          </a:stretch>
        </p:blipFill>
        <p:spPr>
          <a:xfrm>
            <a:off x="5154246" y="3666578"/>
            <a:ext cx="1981200" cy="1801072"/>
          </a:xfrm>
          <a:prstGeom prst="rect">
            <a:avLst/>
          </a:prstGeom>
        </p:spPr>
      </p:pic>
      <p:pic>
        <p:nvPicPr>
          <p:cNvPr id="23" name="Picture 23" descr="A person wearing sunglasses smiling&#10;&#10;Description automatically generated">
            <a:extLst>
              <a:ext uri="{FF2B5EF4-FFF2-40B4-BE49-F238E27FC236}">
                <a16:creationId xmlns:a16="http://schemas.microsoft.com/office/drawing/2014/main" id="{920B4383-F96C-1B8B-7AC0-1CC386D93B42}"/>
              </a:ext>
            </a:extLst>
          </p:cNvPr>
          <p:cNvPicPr>
            <a:picLocks noChangeAspect="1"/>
          </p:cNvPicPr>
          <p:nvPr/>
        </p:nvPicPr>
        <p:blipFill>
          <a:blip r:embed="rId8"/>
          <a:stretch>
            <a:fillRect/>
          </a:stretch>
        </p:blipFill>
        <p:spPr>
          <a:xfrm>
            <a:off x="2496404" y="3664560"/>
            <a:ext cx="1493961" cy="1775803"/>
          </a:xfrm>
          <a:prstGeom prst="rect">
            <a:avLst/>
          </a:prstGeom>
        </p:spPr>
      </p:pic>
      <p:pic>
        <p:nvPicPr>
          <p:cNvPr id="5" name="Picture 4" descr="A person with curly hair smiling&#10;&#10;Description automatically generated">
            <a:extLst>
              <a:ext uri="{FF2B5EF4-FFF2-40B4-BE49-F238E27FC236}">
                <a16:creationId xmlns:a16="http://schemas.microsoft.com/office/drawing/2014/main" id="{C6F10923-6E2D-4317-841F-E679187C3181}"/>
              </a:ext>
            </a:extLst>
          </p:cNvPr>
          <p:cNvPicPr>
            <a:picLocks noChangeAspect="1"/>
          </p:cNvPicPr>
          <p:nvPr/>
        </p:nvPicPr>
        <p:blipFill>
          <a:blip r:embed="rId9"/>
          <a:stretch>
            <a:fillRect/>
          </a:stretch>
        </p:blipFill>
        <p:spPr>
          <a:xfrm>
            <a:off x="8083569" y="3429000"/>
            <a:ext cx="1498680" cy="2210054"/>
          </a:xfrm>
          <a:prstGeom prst="rect">
            <a:avLst/>
          </a:prstGeom>
        </p:spPr>
      </p:pic>
    </p:spTree>
    <p:extLst>
      <p:ext uri="{BB962C8B-B14F-4D97-AF65-F5344CB8AC3E}">
        <p14:creationId xmlns:p14="http://schemas.microsoft.com/office/powerpoint/2010/main" val="99128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471" y="361017"/>
            <a:ext cx="9286993" cy="1037811"/>
          </a:xfrm>
        </p:spPr>
        <p:txBody>
          <a:bodyPr/>
          <a:lstStyle/>
          <a:p>
            <a:r>
              <a:rPr lang="en-US"/>
              <a:t>Your 12</a:t>
            </a:r>
            <a:r>
              <a:rPr lang="en-US" baseline="30000"/>
              <a:t>th</a:t>
            </a:r>
            <a:r>
              <a:rPr lang="en-US"/>
              <a:t> Grade Secretaries</a:t>
            </a:r>
          </a:p>
        </p:txBody>
      </p:sp>
      <p:graphicFrame>
        <p:nvGraphicFramePr>
          <p:cNvPr id="7" name="Content Placeholder 2">
            <a:extLst>
              <a:ext uri="{FF2B5EF4-FFF2-40B4-BE49-F238E27FC236}">
                <a16:creationId xmlns:a16="http://schemas.microsoft.com/office/drawing/2014/main" id="{13C59361-FCD5-C691-1A16-ED09E1CFE390}"/>
              </a:ext>
            </a:extLst>
          </p:cNvPr>
          <p:cNvGraphicFramePr>
            <a:graphicFrameLocks noGrp="1"/>
          </p:cNvGraphicFramePr>
          <p:nvPr>
            <p:ph idx="1"/>
            <p:extLst>
              <p:ext uri="{D42A27DB-BD31-4B8C-83A1-F6EECF244321}">
                <p14:modId xmlns:p14="http://schemas.microsoft.com/office/powerpoint/2010/main" val="1364555483"/>
              </p:ext>
            </p:extLst>
          </p:nvPr>
        </p:nvGraphicFramePr>
        <p:xfrm>
          <a:off x="1979979" y="329991"/>
          <a:ext cx="8183769" cy="427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 person sitting in a chair&#10;&#10;Description automatically generated">
            <a:extLst>
              <a:ext uri="{FF2B5EF4-FFF2-40B4-BE49-F238E27FC236}">
                <a16:creationId xmlns:a16="http://schemas.microsoft.com/office/drawing/2014/main" id="{51ED72C5-5994-A70F-88E2-CFED0609FC36}"/>
              </a:ext>
            </a:extLst>
          </p:cNvPr>
          <p:cNvPicPr>
            <a:picLocks noChangeAspect="1"/>
          </p:cNvPicPr>
          <p:nvPr/>
        </p:nvPicPr>
        <p:blipFill>
          <a:blip r:embed="rId7"/>
          <a:stretch>
            <a:fillRect/>
          </a:stretch>
        </p:blipFill>
        <p:spPr>
          <a:xfrm>
            <a:off x="5154246" y="3666578"/>
            <a:ext cx="1981200" cy="1801072"/>
          </a:xfrm>
          <a:prstGeom prst="rect">
            <a:avLst/>
          </a:prstGeom>
        </p:spPr>
      </p:pic>
      <p:pic>
        <p:nvPicPr>
          <p:cNvPr id="23" name="Picture 23" descr="A person wearing sunglasses smiling&#10;&#10;Description automatically generated">
            <a:extLst>
              <a:ext uri="{FF2B5EF4-FFF2-40B4-BE49-F238E27FC236}">
                <a16:creationId xmlns:a16="http://schemas.microsoft.com/office/drawing/2014/main" id="{920B4383-F96C-1B8B-7AC0-1CC386D93B42}"/>
              </a:ext>
            </a:extLst>
          </p:cNvPr>
          <p:cNvPicPr>
            <a:picLocks noChangeAspect="1"/>
          </p:cNvPicPr>
          <p:nvPr/>
        </p:nvPicPr>
        <p:blipFill>
          <a:blip r:embed="rId8"/>
          <a:stretch>
            <a:fillRect/>
          </a:stretch>
        </p:blipFill>
        <p:spPr>
          <a:xfrm>
            <a:off x="2496404" y="3664560"/>
            <a:ext cx="1493961" cy="1775803"/>
          </a:xfrm>
          <a:prstGeom prst="rect">
            <a:avLst/>
          </a:prstGeom>
        </p:spPr>
      </p:pic>
      <p:pic>
        <p:nvPicPr>
          <p:cNvPr id="5" name="Picture 4" descr="A person in a black shirt&#10;&#10;Description automatically generated">
            <a:extLst>
              <a:ext uri="{FF2B5EF4-FFF2-40B4-BE49-F238E27FC236}">
                <a16:creationId xmlns:a16="http://schemas.microsoft.com/office/drawing/2014/main" id="{B01443FF-B0FA-4803-989F-21B2C42ADE93}"/>
              </a:ext>
            </a:extLst>
          </p:cNvPr>
          <p:cNvPicPr>
            <a:picLocks noChangeAspect="1"/>
          </p:cNvPicPr>
          <p:nvPr/>
        </p:nvPicPr>
        <p:blipFill>
          <a:blip r:embed="rId9"/>
          <a:stretch>
            <a:fillRect/>
          </a:stretch>
        </p:blipFill>
        <p:spPr>
          <a:xfrm>
            <a:off x="8299327" y="3458732"/>
            <a:ext cx="1415140" cy="2123229"/>
          </a:xfrm>
          <a:prstGeom prst="rect">
            <a:avLst/>
          </a:prstGeom>
        </p:spPr>
      </p:pic>
    </p:spTree>
    <p:extLst>
      <p:ext uri="{BB962C8B-B14F-4D97-AF65-F5344CB8AC3E}">
        <p14:creationId xmlns:p14="http://schemas.microsoft.com/office/powerpoint/2010/main" val="26692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8" name="Rectangle 11">
            <a:extLst>
              <a:ext uri="{FF2B5EF4-FFF2-40B4-BE49-F238E27FC236}">
                <a16:creationId xmlns:a16="http://schemas.microsoft.com/office/drawing/2014/main" id="{06824FB2-0837-4FB5-BD83-F32303E59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26A90022-5417-4ECC-BC1A-3055E8A32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 name="Picture 5">
            <a:extLst>
              <a:ext uri="{FF2B5EF4-FFF2-40B4-BE49-F238E27FC236}">
                <a16:creationId xmlns:a16="http://schemas.microsoft.com/office/drawing/2014/main" id="{31BD6124-6235-4454-8929-DBB64AFEDEA5}"/>
              </a:ext>
            </a:extLst>
          </p:cNvPr>
          <p:cNvPicPr>
            <a:picLocks noChangeAspect="1"/>
          </p:cNvPicPr>
          <p:nvPr/>
        </p:nvPicPr>
        <p:blipFill rotWithShape="1">
          <a:blip r:embed="rId3">
            <a:alphaModFix amt="25000"/>
            <a:extLst>
              <a:ext uri="{837473B0-CC2E-450A-ABE3-18F120FF3D39}">
                <a1611:picAttrSrcUrl xmlns:a1611="http://schemas.microsoft.com/office/drawing/2016/11/main" r:id="rId4"/>
              </a:ext>
            </a:extLst>
          </a:blip>
          <a:srcRect t="2878" r="1" b="17401"/>
          <a:stretch/>
        </p:blipFill>
        <p:spPr>
          <a:xfrm>
            <a:off x="486138" y="486568"/>
            <a:ext cx="11227442" cy="5883295"/>
          </a:xfrm>
          <a:prstGeom prst="rect">
            <a:avLst/>
          </a:prstGeom>
        </p:spPr>
      </p:pic>
      <p:sp>
        <p:nvSpPr>
          <p:cNvPr id="30" name="Rectangle 15">
            <a:extLst>
              <a:ext uri="{FF2B5EF4-FFF2-40B4-BE49-F238E27FC236}">
                <a16:creationId xmlns:a16="http://schemas.microsoft.com/office/drawing/2014/main" id="{E60E9E22-B18F-41BA-B265-B5EC4E88A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982132"/>
            <a:ext cx="9601196" cy="1303867"/>
          </a:xfrm>
        </p:spPr>
        <p:txBody>
          <a:bodyPr>
            <a:normAutofit/>
          </a:bodyPr>
          <a:lstStyle/>
          <a:p>
            <a:r>
              <a:rPr lang="en-US">
                <a:solidFill>
                  <a:schemeClr val="tx1"/>
                </a:solidFill>
              </a:rPr>
              <a:t>Agenda</a:t>
            </a:r>
          </a:p>
        </p:txBody>
      </p:sp>
      <p:cxnSp>
        <p:nvCxnSpPr>
          <p:cNvPr id="31" name="Straight Connector 17">
            <a:extLst>
              <a:ext uri="{FF2B5EF4-FFF2-40B4-BE49-F238E27FC236}">
                <a16:creationId xmlns:a16="http://schemas.microsoft.com/office/drawing/2014/main" id="{197422B7-70DC-4B4A-A29D-3FEFBC52F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pPr>
              <a:lnSpc>
                <a:spcPct val="90000"/>
              </a:lnSpc>
            </a:pPr>
            <a:r>
              <a:rPr lang="en-US" b="1" dirty="0">
                <a:solidFill>
                  <a:schemeClr val="tx1"/>
                </a:solidFill>
              </a:rPr>
              <a:t>Financial Aid, FAFSA, Bright Futures, Scholarships-  Brooke Pair</a:t>
            </a:r>
          </a:p>
          <a:p>
            <a:pPr>
              <a:lnSpc>
                <a:spcPct val="90000"/>
              </a:lnSpc>
            </a:pPr>
            <a:r>
              <a:rPr lang="en-US" b="1" dirty="0">
                <a:solidFill>
                  <a:schemeClr val="tx1"/>
                </a:solidFill>
              </a:rPr>
              <a:t>Jr/Sr information</a:t>
            </a:r>
          </a:p>
          <a:p>
            <a:pPr lvl="1">
              <a:lnSpc>
                <a:spcPct val="90000"/>
              </a:lnSpc>
            </a:pPr>
            <a:r>
              <a:rPr lang="en-US" b="1" dirty="0">
                <a:solidFill>
                  <a:schemeClr val="tx1"/>
                </a:solidFill>
              </a:rPr>
              <a:t>Grad Requirements</a:t>
            </a:r>
          </a:p>
          <a:p>
            <a:pPr lvl="1">
              <a:lnSpc>
                <a:spcPct val="90000"/>
              </a:lnSpc>
            </a:pPr>
            <a:r>
              <a:rPr lang="en-US" b="1" dirty="0">
                <a:solidFill>
                  <a:schemeClr val="tx1"/>
                </a:solidFill>
              </a:rPr>
              <a:t>College Admissions</a:t>
            </a:r>
          </a:p>
          <a:p>
            <a:pPr lvl="1">
              <a:lnSpc>
                <a:spcPct val="90000"/>
              </a:lnSpc>
            </a:pPr>
            <a:r>
              <a:rPr lang="en-US" b="1" dirty="0">
                <a:solidFill>
                  <a:schemeClr val="tx1"/>
                </a:solidFill>
              </a:rPr>
              <a:t>Resources </a:t>
            </a:r>
          </a:p>
          <a:p>
            <a:pPr>
              <a:lnSpc>
                <a:spcPct val="90000"/>
              </a:lnSpc>
            </a:pPr>
            <a:r>
              <a:rPr lang="en-US" b="1" dirty="0">
                <a:solidFill>
                  <a:schemeClr val="tx1"/>
                </a:solidFill>
              </a:rPr>
              <a:t>Open</a:t>
            </a:r>
          </a:p>
          <a:p>
            <a:pPr lvl="1">
              <a:lnSpc>
                <a:spcPct val="90000"/>
              </a:lnSpc>
            </a:pPr>
            <a:r>
              <a:rPr lang="en-US" b="1" dirty="0">
                <a:solidFill>
                  <a:schemeClr val="tx1"/>
                </a:solidFill>
              </a:rPr>
              <a:t>Questions and Answers</a:t>
            </a:r>
          </a:p>
          <a:p>
            <a:pPr lvl="1">
              <a:lnSpc>
                <a:spcPct val="90000"/>
              </a:lnSpc>
            </a:pPr>
            <a:endParaRPr lang="en-US" dirty="0">
              <a:solidFill>
                <a:schemeClr val="tx1"/>
              </a:solidFill>
            </a:endParaRPr>
          </a:p>
          <a:p>
            <a:pPr lvl="1">
              <a:lnSpc>
                <a:spcPct val="90000"/>
              </a:lnSpc>
            </a:pPr>
            <a:endParaRPr lang="en-US" dirty="0">
              <a:solidFill>
                <a:schemeClr val="tx1"/>
              </a:solidFill>
            </a:endParaRPr>
          </a:p>
        </p:txBody>
      </p:sp>
      <p:grpSp>
        <p:nvGrpSpPr>
          <p:cNvPr id="32" name="Group 19">
            <a:extLst>
              <a:ext uri="{FF2B5EF4-FFF2-40B4-BE49-F238E27FC236}">
                <a16:creationId xmlns:a16="http://schemas.microsoft.com/office/drawing/2014/main" id="{8BB24324-5A4E-4C42-935B-753C3E59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33" name="Rounded Rectangle 24">
              <a:extLst>
                <a:ext uri="{FF2B5EF4-FFF2-40B4-BE49-F238E27FC236}">
                  <a16:creationId xmlns:a16="http://schemas.microsoft.com/office/drawing/2014/main" id="{08C64383-1D43-4B64-9FEE-83A353A01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1">
              <a:extLst>
                <a:ext uri="{FF2B5EF4-FFF2-40B4-BE49-F238E27FC236}">
                  <a16:creationId xmlns:a16="http://schemas.microsoft.com/office/drawing/2014/main" id="{F3794BD8-B07A-436C-ABAE-C8332F2EEC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35" name="Rounded Rectangle 26">
              <a:extLst>
                <a:ext uri="{FF2B5EF4-FFF2-40B4-BE49-F238E27FC236}">
                  <a16:creationId xmlns:a16="http://schemas.microsoft.com/office/drawing/2014/main" id="{67CC6EE7-19BF-4297-B8A8-674EEFDB9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7B947B7-61FC-4697-BB5C-F6A89C4E68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7" name="TextBox 6">
            <a:extLst>
              <a:ext uri="{FF2B5EF4-FFF2-40B4-BE49-F238E27FC236}">
                <a16:creationId xmlns:a16="http://schemas.microsoft.com/office/drawing/2014/main" id="{DCA5E938-DFA9-4C71-86B8-4C780EDA881D}"/>
              </a:ext>
            </a:extLst>
          </p:cNvPr>
          <p:cNvSpPr txBox="1"/>
          <p:nvPr/>
        </p:nvSpPr>
        <p:spPr>
          <a:xfrm>
            <a:off x="9376081" y="6169808"/>
            <a:ext cx="233749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icpedia.org/chalkboard/a/agenda.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943397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11">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High angle view of a rolled paper, brown notebook, and black notepad on a wooden table">
            <a:extLst>
              <a:ext uri="{FF2B5EF4-FFF2-40B4-BE49-F238E27FC236}">
                <a16:creationId xmlns:a16="http://schemas.microsoft.com/office/drawing/2014/main" id="{3DEB6470-396E-D26F-6B88-37A48B76AF13}"/>
              </a:ext>
            </a:extLst>
          </p:cNvPr>
          <p:cNvPicPr>
            <a:picLocks noChangeAspect="1"/>
          </p:cNvPicPr>
          <p:nvPr/>
        </p:nvPicPr>
        <p:blipFill rotWithShape="1">
          <a:blip r:embed="rId5"/>
          <a:srcRect t="6998" b="8732"/>
          <a:stretch/>
        </p:blipFill>
        <p:spPr>
          <a:xfrm>
            <a:off x="20" y="10"/>
            <a:ext cx="12191980" cy="6857990"/>
          </a:xfrm>
          <a:prstGeom prst="rect">
            <a:avLst/>
          </a:prstGeom>
        </p:spPr>
      </p:pic>
      <p:grpSp>
        <p:nvGrpSpPr>
          <p:cNvPr id="19" name="Group 18">
            <a:extLst>
              <a:ext uri="{FF2B5EF4-FFF2-40B4-BE49-F238E27FC236}">
                <a16:creationId xmlns:a16="http://schemas.microsoft.com/office/drawing/2014/main" id="{8583DFEB-5151-4660-89D5-CFF22B7D3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0"/>
            <a:ext cx="7808159" cy="6872226"/>
            <a:chOff x="2202616" y="0"/>
            <a:chExt cx="7808159" cy="6872226"/>
          </a:xfrm>
        </p:grpSpPr>
        <p:sp>
          <p:nvSpPr>
            <p:cNvPr id="9" name="Rectangle 19">
              <a:extLst>
                <a:ext uri="{FF2B5EF4-FFF2-40B4-BE49-F238E27FC236}">
                  <a16:creationId xmlns:a16="http://schemas.microsoft.com/office/drawing/2014/main" id="{05333858-9740-488A-BE3B-C5F6D991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6">
                <a:alphaModFix amt="89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CEC346-C965-4D6D-8731-6E98E4A0F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42DB17EC-F444-4873-9D0D-E50649FF18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51576" y="0"/>
              <a:ext cx="658370" cy="6872226"/>
              <a:chOff x="5751576" y="0"/>
              <a:chExt cx="658370" cy="6872226"/>
            </a:xfrm>
          </p:grpSpPr>
          <p:sp>
            <p:nvSpPr>
              <p:cNvPr id="23" name="Rounded Rectangle 27">
                <a:extLst>
                  <a:ext uri="{FF2B5EF4-FFF2-40B4-BE49-F238E27FC236}">
                    <a16:creationId xmlns:a16="http://schemas.microsoft.com/office/drawing/2014/main" id="{41391103-A2DF-42E2-AE62-A4B3A0080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057900" y="1339739"/>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243CCE6-ABA2-4424-B322-B16F2212B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sp>
            <p:nvSpPr>
              <p:cNvPr id="25" name="Rounded Rectangle 29">
                <a:extLst>
                  <a:ext uri="{FF2B5EF4-FFF2-40B4-BE49-F238E27FC236}">
                    <a16:creationId xmlns:a16="http://schemas.microsoft.com/office/drawing/2014/main" id="{E8CDA82D-F294-4F9E-B11E-E054B34F04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057902" y="4907292"/>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C6537F1-0373-41B7-B6A9-FD747524D3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grpSp>
      <p:sp>
        <p:nvSpPr>
          <p:cNvPr id="4" name="Title 3"/>
          <p:cNvSpPr>
            <a:spLocks noGrp="1"/>
          </p:cNvSpPr>
          <p:nvPr>
            <p:ph type="title"/>
          </p:nvPr>
        </p:nvSpPr>
        <p:spPr>
          <a:xfrm>
            <a:off x="2692398" y="1871131"/>
            <a:ext cx="6815669" cy="1515533"/>
          </a:xfrm>
        </p:spPr>
        <p:txBody>
          <a:bodyPr vert="horz" lIns="91440" tIns="45720" rIns="91440" bIns="45720" rtlCol="0" anchor="b">
            <a:normAutofit/>
          </a:bodyPr>
          <a:lstStyle/>
          <a:p>
            <a:r>
              <a:rPr lang="en-US" sz="5000"/>
              <a:t>Graduation Requirements</a:t>
            </a:r>
          </a:p>
        </p:txBody>
      </p:sp>
      <p:cxnSp>
        <p:nvCxnSpPr>
          <p:cNvPr id="28" name="Straight Connector 27">
            <a:extLst>
              <a:ext uri="{FF2B5EF4-FFF2-40B4-BE49-F238E27FC236}">
                <a16:creationId xmlns:a16="http://schemas.microsoft.com/office/drawing/2014/main" id="{A2791DF4-D04C-49C1-8B91-E745F20463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96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EC56E6-9A5C-4978-8C61-EECE9E99706A}"/>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4830" b="29201"/>
          <a:stretch/>
        </p:blipFill>
        <p:spPr>
          <a:xfrm>
            <a:off x="20" y="10"/>
            <a:ext cx="12191980" cy="6857990"/>
          </a:xfrm>
          <a:prstGeom prst="rect">
            <a:avLst/>
          </a:prstGeom>
        </p:spPr>
      </p:pic>
      <p:sp>
        <p:nvSpPr>
          <p:cNvPr id="2" name="Title 1"/>
          <p:cNvSpPr>
            <a:spLocks noGrp="1"/>
          </p:cNvSpPr>
          <p:nvPr>
            <p:ph type="title"/>
          </p:nvPr>
        </p:nvSpPr>
        <p:spPr>
          <a:xfrm>
            <a:off x="1295402" y="982132"/>
            <a:ext cx="9601196" cy="1303867"/>
          </a:xfrm>
        </p:spPr>
        <p:txBody>
          <a:bodyPr>
            <a:normAutofit/>
          </a:bodyPr>
          <a:lstStyle/>
          <a:p>
            <a:r>
              <a:rPr lang="en-US">
                <a:solidFill>
                  <a:srgbClr val="FFFFFF"/>
                </a:solidFill>
                <a:effectLst>
                  <a:outerShdw blurRad="38100" dist="38100" dir="2700000" algn="tl">
                    <a:srgbClr val="000000">
                      <a:alpha val="43137"/>
                    </a:srgbClr>
                  </a:outerShdw>
                </a:effectLst>
              </a:rPr>
              <a:t>Graduation Requirements </a:t>
            </a:r>
          </a:p>
        </p:txBody>
      </p:sp>
      <p:cxnSp>
        <p:nvCxnSpPr>
          <p:cNvPr id="9" name="Straight Connector 12">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r>
              <a:rPr lang="en-US" b="1" dirty="0">
                <a:solidFill>
                  <a:srgbClr val="FFFFFF"/>
                </a:solidFill>
              </a:rPr>
              <a:t>Credits</a:t>
            </a:r>
          </a:p>
          <a:p>
            <a:pPr lvl="1"/>
            <a:r>
              <a:rPr lang="en-US" b="1" dirty="0">
                <a:solidFill>
                  <a:srgbClr val="FFFFFF"/>
                </a:solidFill>
              </a:rPr>
              <a:t>24 credits, specific subject area requirements</a:t>
            </a:r>
          </a:p>
          <a:p>
            <a:r>
              <a:rPr lang="en-US" b="1" dirty="0">
                <a:solidFill>
                  <a:srgbClr val="FFFFFF"/>
                </a:solidFill>
              </a:rPr>
              <a:t>GPA</a:t>
            </a:r>
          </a:p>
          <a:p>
            <a:pPr lvl="1"/>
            <a:r>
              <a:rPr lang="en-US" b="1" dirty="0">
                <a:solidFill>
                  <a:srgbClr val="FFFFFF"/>
                </a:solidFill>
              </a:rPr>
              <a:t>2.0 unweighted cumulative GPA</a:t>
            </a:r>
          </a:p>
          <a:p>
            <a:r>
              <a:rPr lang="en-US" b="1" dirty="0">
                <a:solidFill>
                  <a:srgbClr val="FFFFFF"/>
                </a:solidFill>
              </a:rPr>
              <a:t>Testing</a:t>
            </a:r>
          </a:p>
          <a:p>
            <a:pPr lvl="1"/>
            <a:r>
              <a:rPr lang="en-US" b="1" dirty="0">
                <a:solidFill>
                  <a:srgbClr val="FFFFFF"/>
                </a:solidFill>
              </a:rPr>
              <a:t>Pass FSA ELA Grade 10/FAST ELA PM3 or earn concordant</a:t>
            </a:r>
          </a:p>
          <a:p>
            <a:pPr lvl="1"/>
            <a:r>
              <a:rPr lang="en-US" b="1" dirty="0">
                <a:solidFill>
                  <a:srgbClr val="FFFFFF"/>
                </a:solidFill>
              </a:rPr>
              <a:t>Pass </a:t>
            </a:r>
            <a:r>
              <a:rPr lang="en-US" b="1" dirty="0" err="1">
                <a:solidFill>
                  <a:srgbClr val="FFFFFF"/>
                </a:solidFill>
              </a:rPr>
              <a:t>Alg</a:t>
            </a:r>
            <a:r>
              <a:rPr lang="en-US" b="1" dirty="0">
                <a:solidFill>
                  <a:srgbClr val="FFFFFF"/>
                </a:solidFill>
              </a:rPr>
              <a:t> 1 EOC or earn concordant</a:t>
            </a:r>
          </a:p>
        </p:txBody>
      </p:sp>
    </p:spTree>
    <p:extLst>
      <p:ext uri="{BB962C8B-B14F-4D97-AF65-F5344CB8AC3E}">
        <p14:creationId xmlns:p14="http://schemas.microsoft.com/office/powerpoint/2010/main" val="344496914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605835-B8BC-4A3A-8C4C-DF6D8EF6E211}"/>
              </a:ext>
            </a:extLst>
          </p:cNvPr>
          <p:cNvSpPr>
            <a:spLocks noGrp="1"/>
          </p:cNvSpPr>
          <p:nvPr>
            <p:ph type="title"/>
          </p:nvPr>
        </p:nvSpPr>
        <p:spPr>
          <a:xfrm>
            <a:off x="952108" y="954756"/>
            <a:ext cx="2730414" cy="4946003"/>
          </a:xfrm>
        </p:spPr>
        <p:txBody>
          <a:bodyPr>
            <a:normAutofit/>
          </a:bodyPr>
          <a:lstStyle/>
          <a:p>
            <a:r>
              <a:rPr lang="en-US" sz="3700" dirty="0">
                <a:solidFill>
                  <a:srgbClr val="FFFFFF"/>
                </a:solidFill>
              </a:rPr>
              <a:t>Testing Requirements </a:t>
            </a:r>
          </a:p>
        </p:txBody>
      </p:sp>
      <p:sp>
        <p:nvSpPr>
          <p:cNvPr id="9"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E4D8BE-7B10-4EF2-95D8-CA570FD657A8}"/>
              </a:ext>
            </a:extLst>
          </p:cNvPr>
          <p:cNvSpPr>
            <a:spLocks noGrp="1"/>
          </p:cNvSpPr>
          <p:nvPr>
            <p:ph idx="1"/>
          </p:nvPr>
        </p:nvSpPr>
        <p:spPr>
          <a:xfrm>
            <a:off x="5150360" y="469900"/>
            <a:ext cx="5953630" cy="5405968"/>
          </a:xfrm>
        </p:spPr>
        <p:txBody>
          <a:bodyPr anchor="ctr">
            <a:normAutofit/>
          </a:bodyPr>
          <a:lstStyle/>
          <a:p>
            <a:pPr>
              <a:lnSpc>
                <a:spcPct val="90000"/>
              </a:lnSpc>
            </a:pPr>
            <a:r>
              <a:rPr lang="en-US" b="1" dirty="0">
                <a:solidFill>
                  <a:schemeClr val="tx1"/>
                </a:solidFill>
              </a:rPr>
              <a:t>Pass FSA ELA Grade 10/FAST ELA PM3 (350 or higher)  OR Concordant on any of following:</a:t>
            </a:r>
          </a:p>
          <a:p>
            <a:pPr lvl="1">
              <a:lnSpc>
                <a:spcPct val="90000"/>
              </a:lnSpc>
            </a:pPr>
            <a:r>
              <a:rPr lang="en-US" b="1" dirty="0">
                <a:solidFill>
                  <a:schemeClr val="tx1"/>
                </a:solidFill>
              </a:rPr>
              <a:t>ACT (Avg of 18 on Reading and English)</a:t>
            </a:r>
          </a:p>
          <a:p>
            <a:pPr lvl="1">
              <a:lnSpc>
                <a:spcPct val="90000"/>
              </a:lnSpc>
            </a:pPr>
            <a:r>
              <a:rPr lang="en-US" b="1" dirty="0">
                <a:solidFill>
                  <a:schemeClr val="tx1"/>
                </a:solidFill>
              </a:rPr>
              <a:t>SAT (480 on EBRW)</a:t>
            </a:r>
          </a:p>
          <a:p>
            <a:pPr lvl="1">
              <a:lnSpc>
                <a:spcPct val="90000"/>
              </a:lnSpc>
            </a:pPr>
            <a:r>
              <a:rPr lang="en-US" b="1" dirty="0">
                <a:solidFill>
                  <a:schemeClr val="tx1"/>
                </a:solidFill>
              </a:rPr>
              <a:t>CLT (36 on Verbal Reasoning and Grammar/Writing)</a:t>
            </a:r>
          </a:p>
          <a:p>
            <a:pPr>
              <a:lnSpc>
                <a:spcPct val="90000"/>
              </a:lnSpc>
            </a:pPr>
            <a:r>
              <a:rPr lang="en-US" b="1" dirty="0">
                <a:solidFill>
                  <a:schemeClr val="tx1"/>
                </a:solidFill>
              </a:rPr>
              <a:t>Pass </a:t>
            </a:r>
            <a:r>
              <a:rPr lang="en-US" b="1" dirty="0" err="1">
                <a:solidFill>
                  <a:schemeClr val="tx1"/>
                </a:solidFill>
              </a:rPr>
              <a:t>Alg</a:t>
            </a:r>
            <a:r>
              <a:rPr lang="en-US" b="1" dirty="0">
                <a:solidFill>
                  <a:schemeClr val="tx1"/>
                </a:solidFill>
              </a:rPr>
              <a:t> 1 EOC (499) OR Concordant on any of following:</a:t>
            </a:r>
          </a:p>
          <a:p>
            <a:pPr lvl="1">
              <a:lnSpc>
                <a:spcPct val="90000"/>
              </a:lnSpc>
            </a:pPr>
            <a:r>
              <a:rPr lang="en-US" b="1" dirty="0">
                <a:solidFill>
                  <a:schemeClr val="tx1"/>
                </a:solidFill>
              </a:rPr>
              <a:t>ACT (16 Math)</a:t>
            </a:r>
          </a:p>
          <a:p>
            <a:pPr lvl="1">
              <a:lnSpc>
                <a:spcPct val="90000"/>
              </a:lnSpc>
            </a:pPr>
            <a:r>
              <a:rPr lang="en-US" b="1" dirty="0">
                <a:solidFill>
                  <a:schemeClr val="tx1"/>
                </a:solidFill>
              </a:rPr>
              <a:t>SAT (420 Math)</a:t>
            </a:r>
          </a:p>
          <a:p>
            <a:pPr lvl="1">
              <a:lnSpc>
                <a:spcPct val="90000"/>
              </a:lnSpc>
            </a:pPr>
            <a:r>
              <a:rPr lang="en-US" b="1" dirty="0">
                <a:solidFill>
                  <a:schemeClr val="tx1"/>
                </a:solidFill>
              </a:rPr>
              <a:t>PSAT (430 Math)</a:t>
            </a:r>
          </a:p>
          <a:p>
            <a:pPr lvl="1">
              <a:lnSpc>
                <a:spcPct val="90000"/>
              </a:lnSpc>
            </a:pPr>
            <a:r>
              <a:rPr lang="en-US" b="1" dirty="0">
                <a:solidFill>
                  <a:schemeClr val="tx1"/>
                </a:solidFill>
              </a:rPr>
              <a:t>CLT (11 Quantitative Reasoning)</a:t>
            </a:r>
          </a:p>
          <a:p>
            <a:pPr lvl="1">
              <a:lnSpc>
                <a:spcPct val="90000"/>
              </a:lnSpc>
            </a:pPr>
            <a:endParaRPr lang="en-US" dirty="0">
              <a:solidFill>
                <a:schemeClr val="tx1"/>
              </a:solidFill>
            </a:endParaRPr>
          </a:p>
        </p:txBody>
      </p:sp>
    </p:spTree>
    <p:extLst>
      <p:ext uri="{BB962C8B-B14F-4D97-AF65-F5344CB8AC3E}">
        <p14:creationId xmlns:p14="http://schemas.microsoft.com/office/powerpoint/2010/main" val="308033656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4.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1781</TotalTime>
  <Words>2496</Words>
  <Application>Microsoft Office PowerPoint</Application>
  <PresentationFormat>Widescreen</PresentationFormat>
  <Paragraphs>379</Paragraphs>
  <Slides>39</Slides>
  <Notes>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39</vt:i4>
      </vt:variant>
    </vt:vector>
  </HeadingPairs>
  <TitlesOfParts>
    <vt:vector size="57" baseType="lpstr">
      <vt:lpstr>Architects Daughter</vt:lpstr>
      <vt:lpstr>Arial</vt:lpstr>
      <vt:lpstr>Arial Black</vt:lpstr>
      <vt:lpstr>Calibri</vt:lpstr>
      <vt:lpstr>Century Gothic</vt:lpstr>
      <vt:lpstr>Franklin Gothic Book</vt:lpstr>
      <vt:lpstr>Garamond</vt:lpstr>
      <vt:lpstr>Gill Sans MT</vt:lpstr>
      <vt:lpstr>Lucida Bright</vt:lpstr>
      <vt:lpstr>Montserrat</vt:lpstr>
      <vt:lpstr>Titillium Web</vt:lpstr>
      <vt:lpstr>Wingdings</vt:lpstr>
      <vt:lpstr>Wingdings 2</vt:lpstr>
      <vt:lpstr>Organic</vt:lpstr>
      <vt:lpstr>1_Organic</vt:lpstr>
      <vt:lpstr>Crop</vt:lpstr>
      <vt:lpstr>Dividend</vt:lpstr>
      <vt:lpstr>Gallery</vt:lpstr>
      <vt:lpstr>Junior/Senior Parent Night College and Financial Aid Presentation</vt:lpstr>
      <vt:lpstr>Meet your Administrative Team</vt:lpstr>
      <vt:lpstr> Your School Counselors are here to help!</vt:lpstr>
      <vt:lpstr>Your 11th Grade Secretaries</vt:lpstr>
      <vt:lpstr>Your 12th Grade Secretaries</vt:lpstr>
      <vt:lpstr>Agenda</vt:lpstr>
      <vt:lpstr>Graduation Requirements</vt:lpstr>
      <vt:lpstr>Graduation Requirements </vt:lpstr>
      <vt:lpstr>Testing Requirements </vt:lpstr>
      <vt:lpstr>Graduation Requirements</vt:lpstr>
      <vt:lpstr>Graduation Requirements</vt:lpstr>
      <vt:lpstr>IB Graduation Requirements</vt:lpstr>
      <vt:lpstr>4 Year College/University Requirements</vt:lpstr>
      <vt:lpstr>PowerPoint Presentation</vt:lpstr>
      <vt:lpstr>PowerPoint Presentation</vt:lpstr>
      <vt:lpstr>SAT vs ACT</vt:lpstr>
      <vt:lpstr>SAT vs ACT</vt:lpstr>
      <vt:lpstr>College admissions</vt:lpstr>
      <vt:lpstr>College Admissions</vt:lpstr>
      <vt:lpstr>College Research - Where do you want to go? </vt:lpstr>
      <vt:lpstr>College Admissions-Applications</vt:lpstr>
      <vt:lpstr>Application to do list</vt:lpstr>
      <vt:lpstr>Types of Decisions</vt:lpstr>
      <vt:lpstr>SSAR  Self-reported Student Academic Record </vt:lpstr>
      <vt:lpstr>Letters of Recommendation</vt:lpstr>
      <vt:lpstr>FERPA   Under the terms of the Family Educational Rights and Privacy Act (FERPA), you can review letters of recommendation and use accompanying forms after you enroll at a postsecondary institution and only if that institution saves the documents post-enrollment.   </vt:lpstr>
      <vt:lpstr>transcripts</vt:lpstr>
      <vt:lpstr>timeline</vt:lpstr>
      <vt:lpstr>College Dates &amp; Deadlines</vt:lpstr>
      <vt:lpstr>College Admissions Resources</vt:lpstr>
      <vt:lpstr>Scholarships and resources</vt:lpstr>
      <vt:lpstr>Scholarships</vt:lpstr>
      <vt:lpstr>FOCUS/Portal Resources</vt:lpstr>
      <vt:lpstr>Naviance</vt:lpstr>
      <vt:lpstr>Naviance Tasks-12th grade</vt:lpstr>
      <vt:lpstr>Naviance Tasks- 11th grade</vt:lpstr>
      <vt:lpstr> Resources</vt:lpstr>
      <vt:lpstr>College and career center</vt:lpstr>
      <vt:lpstr>Padlet</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Jr/Sr Parent Night</dc:title>
  <dc:creator>Madej Amanda</dc:creator>
  <cp:lastModifiedBy>Madej Amanda</cp:lastModifiedBy>
  <cp:revision>119</cp:revision>
  <dcterms:created xsi:type="dcterms:W3CDTF">2017-10-09T14:04:29Z</dcterms:created>
  <dcterms:modified xsi:type="dcterms:W3CDTF">2023-10-24T19:37:54Z</dcterms:modified>
</cp:coreProperties>
</file>